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327" r:id="rId2"/>
    <p:sldId id="328" r:id="rId3"/>
    <p:sldId id="258" r:id="rId4"/>
    <p:sldId id="289" r:id="rId5"/>
    <p:sldId id="306" r:id="rId6"/>
    <p:sldId id="308" r:id="rId7"/>
    <p:sldId id="311" r:id="rId8"/>
    <p:sldId id="314" r:id="rId9"/>
    <p:sldId id="315" r:id="rId10"/>
    <p:sldId id="312" r:id="rId11"/>
    <p:sldId id="316" r:id="rId12"/>
    <p:sldId id="307" r:id="rId13"/>
    <p:sldId id="321" r:id="rId14"/>
    <p:sldId id="323" r:id="rId15"/>
    <p:sldId id="322" r:id="rId16"/>
    <p:sldId id="337" r:id="rId17"/>
    <p:sldId id="325" r:id="rId18"/>
    <p:sldId id="317" r:id="rId19"/>
    <p:sldId id="324" r:id="rId20"/>
    <p:sldId id="320" r:id="rId21"/>
    <p:sldId id="319" r:id="rId22"/>
    <p:sldId id="318" r:id="rId23"/>
    <p:sldId id="326" r:id="rId24"/>
    <p:sldId id="329" r:id="rId25"/>
    <p:sldId id="330" r:id="rId26"/>
    <p:sldId id="332" r:id="rId27"/>
    <p:sldId id="333" r:id="rId28"/>
    <p:sldId id="334" r:id="rId29"/>
    <p:sldId id="283" r:id="rId30"/>
  </p:sldIdLst>
  <p:sldSz cx="12192000" cy="6858000"/>
  <p:notesSz cx="6858000" cy="9144000"/>
  <p:embeddedFontLst>
    <p:embeddedFont>
      <p:font typeface="맑은 고딕" panose="020B0503020000020004" pitchFamily="50" charset="-127"/>
      <p:regular r:id="rId32"/>
      <p:bold r:id="rId33"/>
    </p:embeddedFont>
    <p:embeddedFont>
      <p:font typeface="나눔고딕 ExtraBold" panose="020B0600000101010101" charset="-127"/>
      <p:bold r:id="rId34"/>
    </p:embeddedFont>
    <p:embeddedFont>
      <p:font typeface="나눔고딕" panose="020B0600000101010101" charset="-127"/>
      <p:regular r:id="rId35"/>
      <p:bold r:id="rId36"/>
    </p:embeddedFont>
    <p:embeddedFont>
      <p:font typeface="Britannic Bold" panose="020B0604020202020204" charset="0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daeun" initials="kd" lastIdx="5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838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31" autoAdjust="0"/>
    <p:restoredTop sz="95667" autoAdjust="0"/>
  </p:normalViewPr>
  <p:slideViewPr>
    <p:cSldViewPr snapToGrid="0">
      <p:cViewPr>
        <p:scale>
          <a:sx n="75" d="100"/>
          <a:sy n="75" d="100"/>
        </p:scale>
        <p:origin x="-1692" y="-9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daeun" userId="b07a165407e0acac" providerId="LiveId" clId="{19BDD6C1-0A45-465C-92F1-3FB334B50FD0}"/>
    <pc:docChg chg="undo redo custSel addSld delSld modSld sldOrd modMainMaster">
      <pc:chgData name="kim daeun" userId="b07a165407e0acac" providerId="LiveId" clId="{19BDD6C1-0A45-465C-92F1-3FB334B50FD0}" dt="2021-06-29T02:32:35.573" v="7280"/>
      <pc:docMkLst>
        <pc:docMk/>
      </pc:docMkLst>
      <pc:sldChg chg="addSp delSp modSp mod">
        <pc:chgData name="kim daeun" userId="b07a165407e0acac" providerId="LiveId" clId="{19BDD6C1-0A45-465C-92F1-3FB334B50FD0}" dt="2021-06-28T05:58:40.676" v="1927" actId="108"/>
        <pc:sldMkLst>
          <pc:docMk/>
          <pc:sldMk cId="3880400169" sldId="258"/>
        </pc:sldMkLst>
        <pc:spChg chg="add del mod">
          <ac:chgData name="kim daeun" userId="b07a165407e0acac" providerId="LiveId" clId="{19BDD6C1-0A45-465C-92F1-3FB334B50FD0}" dt="2021-06-28T01:09:43.911" v="45"/>
          <ac:spMkLst>
            <pc:docMk/>
            <pc:sldMk cId="3880400169" sldId="258"/>
            <ac:spMk id="38" creationId="{0B413D94-E5E7-4229-A0C2-A2186D7BFC48}"/>
          </ac:spMkLst>
        </pc:spChg>
        <pc:spChg chg="mod">
          <ac:chgData name="kim daeun" userId="b07a165407e0acac" providerId="LiveId" clId="{19BDD6C1-0A45-465C-92F1-3FB334B50FD0}" dt="2021-06-28T05:58:40.676" v="1927" actId="108"/>
          <ac:spMkLst>
            <pc:docMk/>
            <pc:sldMk cId="3880400169" sldId="258"/>
            <ac:spMk id="48" creationId="{E3BD0925-9D36-46B3-8783-085A558FB551}"/>
          </ac:spMkLst>
        </pc:spChg>
        <pc:spChg chg="mod">
          <ac:chgData name="kim daeun" userId="b07a165407e0acac" providerId="LiveId" clId="{19BDD6C1-0A45-465C-92F1-3FB334B50FD0}" dt="2021-06-28T03:23:44.936" v="970" actId="108"/>
          <ac:spMkLst>
            <pc:docMk/>
            <pc:sldMk cId="3880400169" sldId="258"/>
            <ac:spMk id="49" creationId="{C24FC004-6737-49A5-9850-A4382EAF4D35}"/>
          </ac:spMkLst>
        </pc:spChg>
        <pc:spChg chg="mod">
          <ac:chgData name="kim daeun" userId="b07a165407e0acac" providerId="LiveId" clId="{19BDD6C1-0A45-465C-92F1-3FB334B50FD0}" dt="2021-06-28T03:23:53.498" v="972" actId="108"/>
          <ac:spMkLst>
            <pc:docMk/>
            <pc:sldMk cId="3880400169" sldId="258"/>
            <ac:spMk id="51" creationId="{BBFDE0D8-901A-4135-AFBF-632262537C2F}"/>
          </ac:spMkLst>
        </pc:spChg>
        <pc:spChg chg="mod">
          <ac:chgData name="kim daeun" userId="b07a165407e0acac" providerId="LiveId" clId="{19BDD6C1-0A45-465C-92F1-3FB334B50FD0}" dt="2021-06-28T03:24:38.042" v="984" actId="1076"/>
          <ac:spMkLst>
            <pc:docMk/>
            <pc:sldMk cId="3880400169" sldId="258"/>
            <ac:spMk id="52" creationId="{C1FAA42B-81DC-47B0-B46A-BAC4D2DA774B}"/>
          </ac:spMkLst>
        </pc:spChg>
        <pc:spChg chg="mod">
          <ac:chgData name="kim daeun" userId="b07a165407e0acac" providerId="LiveId" clId="{19BDD6C1-0A45-465C-92F1-3FB334B50FD0}" dt="2021-06-28T03:23:35.601" v="968" actId="108"/>
          <ac:spMkLst>
            <pc:docMk/>
            <pc:sldMk cId="3880400169" sldId="258"/>
            <ac:spMk id="53" creationId="{69848FF3-8A6A-4441-8285-4FF4C964BBB8}"/>
          </ac:spMkLst>
        </pc:spChg>
        <pc:spChg chg="mod">
          <ac:chgData name="kim daeun" userId="b07a165407e0acac" providerId="LiveId" clId="{19BDD6C1-0A45-465C-92F1-3FB334B50FD0}" dt="2021-06-28T03:23:30.758" v="967" actId="207"/>
          <ac:spMkLst>
            <pc:docMk/>
            <pc:sldMk cId="3880400169" sldId="258"/>
            <ac:spMk id="61" creationId="{7CC8C136-E663-4487-AE29-9E3A60D79EA1}"/>
          </ac:spMkLst>
        </pc:spChg>
        <pc:spChg chg="mod">
          <ac:chgData name="kim daeun" userId="b07a165407e0acac" providerId="LiveId" clId="{19BDD6C1-0A45-465C-92F1-3FB334B50FD0}" dt="2021-06-28T01:09:14.311" v="36" actId="164"/>
          <ac:spMkLst>
            <pc:docMk/>
            <pc:sldMk cId="3880400169" sldId="258"/>
            <ac:spMk id="63" creationId="{7C32DAB2-5511-4D28-A839-D4C98E55723C}"/>
          </ac:spMkLst>
        </pc:spChg>
        <pc:spChg chg="mod">
          <ac:chgData name="kim daeun" userId="b07a165407e0acac" providerId="LiveId" clId="{19BDD6C1-0A45-465C-92F1-3FB334B50FD0}" dt="2021-06-28T01:09:19.643" v="37" actId="164"/>
          <ac:spMkLst>
            <pc:docMk/>
            <pc:sldMk cId="3880400169" sldId="258"/>
            <ac:spMk id="72" creationId="{43383AB6-F8B2-443F-A522-A20AA8CEE972}"/>
          </ac:spMkLst>
        </pc:spChg>
        <pc:spChg chg="mod">
          <ac:chgData name="kim daeun" userId="b07a165407e0acac" providerId="LiveId" clId="{19BDD6C1-0A45-465C-92F1-3FB334B50FD0}" dt="2021-06-28T01:11:05.168" v="153" actId="20577"/>
          <ac:spMkLst>
            <pc:docMk/>
            <pc:sldMk cId="3880400169" sldId="258"/>
            <ac:spMk id="73" creationId="{9628C825-B396-448B-977E-2A62213B47AD}"/>
          </ac:spMkLst>
        </pc:spChg>
        <pc:spChg chg="mod">
          <ac:chgData name="kim daeun" userId="b07a165407e0acac" providerId="LiveId" clId="{19BDD6C1-0A45-465C-92F1-3FB334B50FD0}" dt="2021-06-28T01:09:22.181" v="38" actId="164"/>
          <ac:spMkLst>
            <pc:docMk/>
            <pc:sldMk cId="3880400169" sldId="258"/>
            <ac:spMk id="74" creationId="{12258D1A-A85D-4DAF-A2A6-C0B81C6FDBD1}"/>
          </ac:spMkLst>
        </pc:spChg>
        <pc:spChg chg="mod">
          <ac:chgData name="kim daeun" userId="b07a165407e0acac" providerId="LiveId" clId="{19BDD6C1-0A45-465C-92F1-3FB334B50FD0}" dt="2021-06-28T01:40:28.371" v="354" actId="114"/>
          <ac:spMkLst>
            <pc:docMk/>
            <pc:sldMk cId="3880400169" sldId="258"/>
            <ac:spMk id="75" creationId="{BB66D1BD-44B8-4F95-8A40-EF2979050C1C}"/>
          </ac:spMkLst>
        </pc:spChg>
        <pc:grpChg chg="add mod">
          <ac:chgData name="kim daeun" userId="b07a165407e0acac" providerId="LiveId" clId="{19BDD6C1-0A45-465C-92F1-3FB334B50FD0}" dt="2021-06-28T01:09:31.292" v="40" actId="1076"/>
          <ac:grpSpMkLst>
            <pc:docMk/>
            <pc:sldMk cId="3880400169" sldId="258"/>
            <ac:grpSpMk id="2" creationId="{E4DA923A-1DAA-4347-A440-8BE25CD22E6C}"/>
          </ac:grpSpMkLst>
        </pc:grpChg>
        <pc:grpChg chg="add mod">
          <ac:chgData name="kim daeun" userId="b07a165407e0acac" providerId="LiveId" clId="{19BDD6C1-0A45-465C-92F1-3FB334B50FD0}" dt="2021-06-28T01:09:50.742" v="62" actId="1037"/>
          <ac:grpSpMkLst>
            <pc:docMk/>
            <pc:sldMk cId="3880400169" sldId="258"/>
            <ac:grpSpMk id="3" creationId="{B9976AD9-9CCF-4AE2-A427-5696BB5E316E}"/>
          </ac:grpSpMkLst>
        </pc:grpChg>
        <pc:grpChg chg="add mod">
          <ac:chgData name="kim daeun" userId="b07a165407e0acac" providerId="LiveId" clId="{19BDD6C1-0A45-465C-92F1-3FB334B50FD0}" dt="2021-06-28T03:24:25.008" v="981" actId="1076"/>
          <ac:grpSpMkLst>
            <pc:docMk/>
            <pc:sldMk cId="3880400169" sldId="258"/>
            <ac:grpSpMk id="4" creationId="{CDD098DA-21F9-4D90-9438-4ABDEFA19EAF}"/>
          </ac:grpSpMkLst>
        </pc:grpChg>
        <pc:grpChg chg="add mod">
          <ac:chgData name="kim daeun" userId="b07a165407e0acac" providerId="LiveId" clId="{19BDD6C1-0A45-465C-92F1-3FB334B50FD0}" dt="2021-06-28T01:10:18.971" v="72" actId="1037"/>
          <ac:grpSpMkLst>
            <pc:docMk/>
            <pc:sldMk cId="3880400169" sldId="258"/>
            <ac:grpSpMk id="5" creationId="{CBD84D3F-C990-4A44-BFF2-FB539891A749}"/>
          </ac:grpSpMkLst>
        </pc:grpChg>
        <pc:grpChg chg="del mod">
          <ac:chgData name="kim daeun" userId="b07a165407e0acac" providerId="LiveId" clId="{19BDD6C1-0A45-465C-92F1-3FB334B50FD0}" dt="2021-06-28T03:24:17.388" v="978" actId="478"/>
          <ac:grpSpMkLst>
            <pc:docMk/>
            <pc:sldMk cId="3880400169" sldId="258"/>
            <ac:grpSpMk id="8" creationId="{876AAC0B-9494-46C2-8378-A927B50EAC2A}"/>
          </ac:grpSpMkLst>
        </pc:grpChg>
        <pc:grpChg chg="del mod">
          <ac:chgData name="kim daeun" userId="b07a165407e0acac" providerId="LiveId" clId="{19BDD6C1-0A45-465C-92F1-3FB334B50FD0}" dt="2021-06-28T03:24:15.624" v="977" actId="478"/>
          <ac:grpSpMkLst>
            <pc:docMk/>
            <pc:sldMk cId="3880400169" sldId="258"/>
            <ac:grpSpMk id="9" creationId="{C92A51AC-7181-4EFF-8065-1803CCA56965}"/>
          </ac:grpSpMkLst>
        </pc:grpChg>
        <pc:grpChg chg="del mod">
          <ac:chgData name="kim daeun" userId="b07a165407e0acac" providerId="LiveId" clId="{19BDD6C1-0A45-465C-92F1-3FB334B50FD0}" dt="2021-06-28T03:24:13.780" v="976" actId="478"/>
          <ac:grpSpMkLst>
            <pc:docMk/>
            <pc:sldMk cId="3880400169" sldId="258"/>
            <ac:grpSpMk id="10" creationId="{E8023522-6CA6-4E3A-84B4-89E375ED8AB4}"/>
          </ac:grpSpMkLst>
        </pc:grpChg>
        <pc:grpChg chg="del">
          <ac:chgData name="kim daeun" userId="b07a165407e0acac" providerId="LiveId" clId="{19BDD6C1-0A45-465C-92F1-3FB334B50FD0}" dt="2021-06-28T03:24:11.932" v="975" actId="478"/>
          <ac:grpSpMkLst>
            <pc:docMk/>
            <pc:sldMk cId="3880400169" sldId="258"/>
            <ac:grpSpMk id="11" creationId="{E563D1D9-A6EA-4F87-BC60-0EB1CCE0888C}"/>
          </ac:grpSpMkLst>
        </pc:grpChg>
        <pc:grpChg chg="mod">
          <ac:chgData name="kim daeun" userId="b07a165407e0acac" providerId="LiveId" clId="{19BDD6C1-0A45-465C-92F1-3FB334B50FD0}" dt="2021-06-28T01:09:25.713" v="39" actId="164"/>
          <ac:grpSpMkLst>
            <pc:docMk/>
            <pc:sldMk cId="3880400169" sldId="258"/>
            <ac:grpSpMk id="15" creationId="{D5F8A268-FD10-4AA6-8BDE-D18E08DA3B12}"/>
          </ac:grpSpMkLst>
        </pc:grpChg>
        <pc:grpChg chg="add del mod">
          <ac:chgData name="kim daeun" userId="b07a165407e0acac" providerId="LiveId" clId="{19BDD6C1-0A45-465C-92F1-3FB334B50FD0}" dt="2021-06-28T01:10:22.098" v="73" actId="165"/>
          <ac:grpSpMkLst>
            <pc:docMk/>
            <pc:sldMk cId="3880400169" sldId="258"/>
            <ac:grpSpMk id="41" creationId="{AFD4417B-3BC5-47F7-9798-7F7AC1610701}"/>
          </ac:grpSpMkLst>
        </pc:grpChg>
        <pc:grpChg chg="add del mod topLvl">
          <ac:chgData name="kim daeun" userId="b07a165407e0acac" providerId="LiveId" clId="{19BDD6C1-0A45-465C-92F1-3FB334B50FD0}" dt="2021-06-28T03:22:21.071" v="938" actId="1076"/>
          <ac:grpSpMkLst>
            <pc:docMk/>
            <pc:sldMk cId="3880400169" sldId="258"/>
            <ac:grpSpMk id="42" creationId="{162E0613-D535-4071-A79A-0B194D9662C4}"/>
          </ac:grpSpMkLst>
        </pc:grpChg>
        <pc:grpChg chg="del mod">
          <ac:chgData name="kim daeun" userId="b07a165407e0acac" providerId="LiveId" clId="{19BDD6C1-0A45-465C-92F1-3FB334B50FD0}" dt="2021-06-28T03:22:30.461" v="943" actId="478"/>
          <ac:grpSpMkLst>
            <pc:docMk/>
            <pc:sldMk cId="3880400169" sldId="258"/>
            <ac:grpSpMk id="50" creationId="{CF77F375-B3B1-4789-AE16-F00DD1E959FD}"/>
          </ac:grpSpMkLst>
        </pc:grpChg>
        <pc:grpChg chg="mod">
          <ac:chgData name="kim daeun" userId="b07a165407e0acac" providerId="LiveId" clId="{19BDD6C1-0A45-465C-92F1-3FB334B50FD0}" dt="2021-06-28T01:10:22.098" v="73" actId="165"/>
          <ac:grpSpMkLst>
            <pc:docMk/>
            <pc:sldMk cId="3880400169" sldId="258"/>
            <ac:grpSpMk id="55" creationId="{840A6E68-DB00-4E0C-9592-67342148CABF}"/>
          </ac:grpSpMkLst>
        </pc:grpChg>
        <pc:picChg chg="add mod">
          <ac:chgData name="kim daeun" userId="b07a165407e0acac" providerId="LiveId" clId="{19BDD6C1-0A45-465C-92F1-3FB334B50FD0}" dt="2021-06-28T03:24:23.320" v="980" actId="1076"/>
          <ac:picMkLst>
            <pc:docMk/>
            <pc:sldMk cId="3880400169" sldId="258"/>
            <ac:picMk id="7" creationId="{9B2E071E-D804-4C6E-8A55-491DF1C30EEB}"/>
          </ac:picMkLst>
        </pc:picChg>
        <pc:picChg chg="mod">
          <ac:chgData name="kim daeun" userId="b07a165407e0acac" providerId="LiveId" clId="{19BDD6C1-0A45-465C-92F1-3FB334B50FD0}" dt="2021-06-28T03:24:38.042" v="984" actId="1076"/>
          <ac:picMkLst>
            <pc:docMk/>
            <pc:sldMk cId="3880400169" sldId="258"/>
            <ac:picMk id="21" creationId="{AD14351E-79DF-41DE-A985-C5FA1AC7B695}"/>
          </ac:picMkLst>
        </pc:picChg>
        <pc:picChg chg="mod">
          <ac:chgData name="kim daeun" userId="b07a165407e0acac" providerId="LiveId" clId="{19BDD6C1-0A45-465C-92F1-3FB334B50FD0}" dt="2021-06-28T01:09:14.311" v="36" actId="164"/>
          <ac:picMkLst>
            <pc:docMk/>
            <pc:sldMk cId="3880400169" sldId="258"/>
            <ac:picMk id="24" creationId="{4D5A689E-B732-4895-B762-65E5EB697B03}"/>
          </ac:picMkLst>
        </pc:picChg>
        <pc:picChg chg="mod">
          <ac:chgData name="kim daeun" userId="b07a165407e0acac" providerId="LiveId" clId="{19BDD6C1-0A45-465C-92F1-3FB334B50FD0}" dt="2021-06-28T03:24:20.494" v="979" actId="1076"/>
          <ac:picMkLst>
            <pc:docMk/>
            <pc:sldMk cId="3880400169" sldId="258"/>
            <ac:picMk id="27" creationId="{B07CB5B2-1A58-402C-99FC-DE7DC882271A}"/>
          </ac:picMkLst>
        </pc:picChg>
        <pc:picChg chg="mod">
          <ac:chgData name="kim daeun" userId="b07a165407e0acac" providerId="LiveId" clId="{19BDD6C1-0A45-465C-92F1-3FB334B50FD0}" dt="2021-06-28T03:24:27.804" v="982" actId="1076"/>
          <ac:picMkLst>
            <pc:docMk/>
            <pc:sldMk cId="3880400169" sldId="258"/>
            <ac:picMk id="35" creationId="{186A69F9-BB1D-4E2E-9A8A-5C63D36EB213}"/>
          </ac:picMkLst>
        </pc:picChg>
        <pc:picChg chg="mod">
          <ac:chgData name="kim daeun" userId="b07a165407e0acac" providerId="LiveId" clId="{19BDD6C1-0A45-465C-92F1-3FB334B50FD0}" dt="2021-06-28T03:23:57.732" v="973" actId="108"/>
          <ac:picMkLst>
            <pc:docMk/>
            <pc:sldMk cId="3880400169" sldId="258"/>
            <ac:picMk id="40" creationId="{96374C20-DF45-49E7-9FFB-80A973FC893F}"/>
          </ac:picMkLst>
        </pc:picChg>
        <pc:picChg chg="add del mod topLvl">
          <ac:chgData name="kim daeun" userId="b07a165407e0acac" providerId="LiveId" clId="{19BDD6C1-0A45-465C-92F1-3FB334B50FD0}" dt="2021-06-28T01:10:26.471" v="76" actId="478"/>
          <ac:picMkLst>
            <pc:docMk/>
            <pc:sldMk cId="3880400169" sldId="258"/>
            <ac:picMk id="44" creationId="{179687E4-94BD-44D5-A5E5-50955138860F}"/>
          </ac:picMkLst>
        </pc:picChg>
        <pc:picChg chg="mod">
          <ac:chgData name="kim daeun" userId="b07a165407e0acac" providerId="LiveId" clId="{19BDD6C1-0A45-465C-92F1-3FB334B50FD0}" dt="2021-06-28T01:10:22.098" v="73" actId="165"/>
          <ac:picMkLst>
            <pc:docMk/>
            <pc:sldMk cId="3880400169" sldId="258"/>
            <ac:picMk id="60" creationId="{4549E92D-85E8-420D-BFAE-62246C4FBA5F}"/>
          </ac:picMkLst>
        </pc:picChg>
        <pc:cxnChg chg="del">
          <ac:chgData name="kim daeun" userId="b07a165407e0acac" providerId="LiveId" clId="{19BDD6C1-0A45-465C-92F1-3FB334B50FD0}" dt="2021-06-28T03:24:17.388" v="978" actId="478"/>
          <ac:cxnSpMkLst>
            <pc:docMk/>
            <pc:sldMk cId="3880400169" sldId="258"/>
            <ac:cxnSpMk id="32" creationId="{8A3208D7-12F2-4E05-919D-76B212827187}"/>
          </ac:cxnSpMkLst>
        </pc:cxnChg>
        <pc:cxnChg chg="del">
          <ac:chgData name="kim daeun" userId="b07a165407e0acac" providerId="LiveId" clId="{19BDD6C1-0A45-465C-92F1-3FB334B50FD0}" dt="2021-06-28T03:24:15.624" v="977" actId="478"/>
          <ac:cxnSpMkLst>
            <pc:docMk/>
            <pc:sldMk cId="3880400169" sldId="258"/>
            <ac:cxnSpMk id="36" creationId="{B02EB799-C211-4757-BD29-00AF3E3AF611}"/>
          </ac:cxnSpMkLst>
        </pc:cxnChg>
        <pc:cxnChg chg="del">
          <ac:chgData name="kim daeun" userId="b07a165407e0acac" providerId="LiveId" clId="{19BDD6C1-0A45-465C-92F1-3FB334B50FD0}" dt="2021-06-28T03:24:11.932" v="975" actId="478"/>
          <ac:cxnSpMkLst>
            <pc:docMk/>
            <pc:sldMk cId="3880400169" sldId="258"/>
            <ac:cxnSpMk id="46" creationId="{11B6D785-D78E-40AF-868F-634F0B59D2E7}"/>
          </ac:cxnSpMkLst>
        </pc:cxnChg>
        <pc:cxnChg chg="del">
          <ac:chgData name="kim daeun" userId="b07a165407e0acac" providerId="LiveId" clId="{19BDD6C1-0A45-465C-92F1-3FB334B50FD0}" dt="2021-06-28T03:24:13.780" v="976" actId="478"/>
          <ac:cxnSpMkLst>
            <pc:docMk/>
            <pc:sldMk cId="3880400169" sldId="258"/>
            <ac:cxnSpMk id="47" creationId="{84970021-98A1-4226-BAC2-412B00915D01}"/>
          </ac:cxnSpMkLst>
        </pc:cxnChg>
        <pc:cxnChg chg="del mod">
          <ac:chgData name="kim daeun" userId="b07a165407e0acac" providerId="LiveId" clId="{19BDD6C1-0A45-465C-92F1-3FB334B50FD0}" dt="2021-06-28T03:22:30.461" v="943" actId="478"/>
          <ac:cxnSpMkLst>
            <pc:docMk/>
            <pc:sldMk cId="3880400169" sldId="258"/>
            <ac:cxnSpMk id="59" creationId="{B79DA5B2-9E98-4B2B-87BC-D0030CBFC90A}"/>
          </ac:cxnSpMkLst>
        </pc:cxnChg>
        <pc:cxnChg chg="add mod">
          <ac:chgData name="kim daeun" userId="b07a165407e0acac" providerId="LiveId" clId="{19BDD6C1-0A45-465C-92F1-3FB334B50FD0}" dt="2021-06-28T03:20:59.311" v="855" actId="14861"/>
          <ac:cxnSpMkLst>
            <pc:docMk/>
            <pc:sldMk cId="3880400169" sldId="258"/>
            <ac:cxnSpMk id="62" creationId="{EC9A7B16-718F-4989-B162-861A1AF08D2E}"/>
          </ac:cxnSpMkLst>
        </pc:cxnChg>
        <pc:cxnChg chg="add mod">
          <ac:chgData name="kim daeun" userId="b07a165407e0acac" providerId="LiveId" clId="{19BDD6C1-0A45-465C-92F1-3FB334B50FD0}" dt="2021-06-28T03:20:59.311" v="855" actId="14861"/>
          <ac:cxnSpMkLst>
            <pc:docMk/>
            <pc:sldMk cId="3880400169" sldId="258"/>
            <ac:cxnSpMk id="64" creationId="{84863AC7-1EE8-4EF2-AD1F-89C232E5F67C}"/>
          </ac:cxnSpMkLst>
        </pc:cxnChg>
      </pc:sldChg>
      <pc:sldChg chg="del">
        <pc:chgData name="kim daeun" userId="b07a165407e0acac" providerId="LiveId" clId="{19BDD6C1-0A45-465C-92F1-3FB334B50FD0}" dt="2021-06-28T01:37:03.431" v="240" actId="47"/>
        <pc:sldMkLst>
          <pc:docMk/>
          <pc:sldMk cId="2675660097" sldId="272"/>
        </pc:sldMkLst>
      </pc:sldChg>
      <pc:sldChg chg="del">
        <pc:chgData name="kim daeun" userId="b07a165407e0acac" providerId="LiveId" clId="{19BDD6C1-0A45-465C-92F1-3FB334B50FD0}" dt="2021-06-28T06:55:45.140" v="2744" actId="47"/>
        <pc:sldMkLst>
          <pc:docMk/>
          <pc:sldMk cId="1720697190" sldId="284"/>
        </pc:sldMkLst>
      </pc:sldChg>
      <pc:sldChg chg="addSp delSp modSp del mod ord">
        <pc:chgData name="kim daeun" userId="b07a165407e0acac" providerId="LiveId" clId="{19BDD6C1-0A45-465C-92F1-3FB334B50FD0}" dt="2021-06-28T12:14:01.527" v="6607" actId="47"/>
        <pc:sldMkLst>
          <pc:docMk/>
          <pc:sldMk cId="1867603197" sldId="288"/>
        </pc:sldMkLst>
        <pc:spChg chg="del mod topLvl">
          <ac:chgData name="kim daeun" userId="b07a165407e0acac" providerId="LiveId" clId="{19BDD6C1-0A45-465C-92F1-3FB334B50FD0}" dt="2021-06-28T11:59:59.082" v="5951" actId="478"/>
          <ac:spMkLst>
            <pc:docMk/>
            <pc:sldMk cId="1867603197" sldId="288"/>
            <ac:spMk id="5" creationId="{CAFE4273-5692-4B0F-AD6D-034839AE60A0}"/>
          </ac:spMkLst>
        </pc:spChg>
        <pc:spChg chg="del mod">
          <ac:chgData name="kim daeun" userId="b07a165407e0acac" providerId="LiveId" clId="{19BDD6C1-0A45-465C-92F1-3FB334B50FD0}" dt="2021-06-28T01:08:58.228" v="5" actId="478"/>
          <ac:spMkLst>
            <pc:docMk/>
            <pc:sldMk cId="1867603197" sldId="288"/>
            <ac:spMk id="7" creationId="{3A18E340-165D-4E2B-9507-2E527B44E1C7}"/>
          </ac:spMkLst>
        </pc:spChg>
        <pc:spChg chg="add del mod">
          <ac:chgData name="kim daeun" userId="b07a165407e0acac" providerId="LiveId" clId="{19BDD6C1-0A45-465C-92F1-3FB334B50FD0}" dt="2021-06-28T09:09:05.143" v="5143"/>
          <ac:spMkLst>
            <pc:docMk/>
            <pc:sldMk cId="1867603197" sldId="288"/>
            <ac:spMk id="7" creationId="{A8673211-36ED-4502-AC24-1EEE893E0EEE}"/>
          </ac:spMkLst>
        </pc:spChg>
        <pc:spChg chg="add del mod">
          <ac:chgData name="kim daeun" userId="b07a165407e0acac" providerId="LiveId" clId="{19BDD6C1-0A45-465C-92F1-3FB334B50FD0}" dt="2021-06-28T11:39:26.314" v="5739" actId="478"/>
          <ac:spMkLst>
            <pc:docMk/>
            <pc:sldMk cId="1867603197" sldId="288"/>
            <ac:spMk id="8" creationId="{5E628C94-F45C-4E87-938C-99B76D8B4095}"/>
          </ac:spMkLst>
        </pc:spChg>
        <pc:spChg chg="add mod topLvl">
          <ac:chgData name="kim daeun" userId="b07a165407e0acac" providerId="LiveId" clId="{19BDD6C1-0A45-465C-92F1-3FB334B50FD0}" dt="2021-06-28T12:13:34.055" v="6596" actId="1076"/>
          <ac:spMkLst>
            <pc:docMk/>
            <pc:sldMk cId="1867603197" sldId="288"/>
            <ac:spMk id="18" creationId="{F4A0A051-E3D5-40B4-84FB-580EEAC280D2}"/>
          </ac:spMkLst>
        </pc:spChg>
        <pc:spChg chg="add del mod">
          <ac:chgData name="kim daeun" userId="b07a165407e0acac" providerId="LiveId" clId="{19BDD6C1-0A45-465C-92F1-3FB334B50FD0}" dt="2021-06-28T12:00:11.792" v="5955" actId="478"/>
          <ac:spMkLst>
            <pc:docMk/>
            <pc:sldMk cId="1867603197" sldId="288"/>
            <ac:spMk id="19" creationId="{3522EE7C-76A0-4E75-B644-B66750AC4C91}"/>
          </ac:spMkLst>
        </pc:spChg>
        <pc:spChg chg="add mod">
          <ac:chgData name="kim daeun" userId="b07a165407e0acac" providerId="LiveId" clId="{19BDD6C1-0A45-465C-92F1-3FB334B50FD0}" dt="2021-06-28T12:13:09.043" v="6584" actId="165"/>
          <ac:spMkLst>
            <pc:docMk/>
            <pc:sldMk cId="1867603197" sldId="288"/>
            <ac:spMk id="21" creationId="{A6DC0C9F-60A6-46AF-932C-832BAC98B87B}"/>
          </ac:spMkLst>
        </pc:spChg>
        <pc:spChg chg="add mod">
          <ac:chgData name="kim daeun" userId="b07a165407e0acac" providerId="LiveId" clId="{19BDD6C1-0A45-465C-92F1-3FB334B50FD0}" dt="2021-06-28T12:13:09.043" v="6584" actId="165"/>
          <ac:spMkLst>
            <pc:docMk/>
            <pc:sldMk cId="1867603197" sldId="288"/>
            <ac:spMk id="46" creationId="{CF50E5BB-8F77-4FD7-92FD-D15DE7E0704B}"/>
          </ac:spMkLst>
        </pc:spChg>
        <pc:grpChg chg="del">
          <ac:chgData name="kim daeun" userId="b07a165407e0acac" providerId="LiveId" clId="{19BDD6C1-0A45-465C-92F1-3FB334B50FD0}" dt="2021-06-28T08:09:51.145" v="4149" actId="165"/>
          <ac:grpSpMkLst>
            <pc:docMk/>
            <pc:sldMk cId="1867603197" sldId="288"/>
            <ac:grpSpMk id="2" creationId="{49B93DBE-422A-44F6-A523-DACD6139E878}"/>
          </ac:grpSpMkLst>
        </pc:grpChg>
        <pc:grpChg chg="add mod">
          <ac:chgData name="kim daeun" userId="b07a165407e0acac" providerId="LiveId" clId="{19BDD6C1-0A45-465C-92F1-3FB334B50FD0}" dt="2021-06-28T12:13:09.043" v="6584" actId="165"/>
          <ac:grpSpMkLst>
            <pc:docMk/>
            <pc:sldMk cId="1867603197" sldId="288"/>
            <ac:grpSpMk id="23" creationId="{CBBCBB53-B891-4A0F-8633-ADA7EAE2E842}"/>
          </ac:grpSpMkLst>
        </pc:grpChg>
        <pc:grpChg chg="add del mod">
          <ac:chgData name="kim daeun" userId="b07a165407e0acac" providerId="LiveId" clId="{19BDD6C1-0A45-465C-92F1-3FB334B50FD0}" dt="2021-06-28T12:06:58.432" v="6507" actId="165"/>
          <ac:grpSpMkLst>
            <pc:docMk/>
            <pc:sldMk cId="1867603197" sldId="288"/>
            <ac:grpSpMk id="36" creationId="{BE91D72D-A37F-4B5D-A9BA-10F1E592630A}"/>
          </ac:grpSpMkLst>
        </pc:grpChg>
        <pc:grpChg chg="add mod">
          <ac:chgData name="kim daeun" userId="b07a165407e0acac" providerId="LiveId" clId="{19BDD6C1-0A45-465C-92F1-3FB334B50FD0}" dt="2021-06-28T12:13:09.043" v="6584" actId="165"/>
          <ac:grpSpMkLst>
            <pc:docMk/>
            <pc:sldMk cId="1867603197" sldId="288"/>
            <ac:grpSpMk id="47" creationId="{EF2DF084-4EE1-4CEC-89D3-F35F9D11EC22}"/>
          </ac:grpSpMkLst>
        </pc:grpChg>
        <pc:grpChg chg="add mod topLvl">
          <ac:chgData name="kim daeun" userId="b07a165407e0acac" providerId="LiveId" clId="{19BDD6C1-0A45-465C-92F1-3FB334B50FD0}" dt="2021-06-28T12:13:09.043" v="6584" actId="165"/>
          <ac:grpSpMkLst>
            <pc:docMk/>
            <pc:sldMk cId="1867603197" sldId="288"/>
            <ac:grpSpMk id="67" creationId="{4569F083-0523-480F-88A7-A4B8B51AA61C}"/>
          </ac:grpSpMkLst>
        </pc:grpChg>
        <pc:grpChg chg="add mod topLvl">
          <ac:chgData name="kim daeun" userId="b07a165407e0acac" providerId="LiveId" clId="{19BDD6C1-0A45-465C-92F1-3FB334B50FD0}" dt="2021-06-28T12:13:09.043" v="6584" actId="165"/>
          <ac:grpSpMkLst>
            <pc:docMk/>
            <pc:sldMk cId="1867603197" sldId="288"/>
            <ac:grpSpMk id="68" creationId="{C93D00A8-E408-4E0B-AE11-9AC9C7D01703}"/>
          </ac:grpSpMkLst>
        </pc:grpChg>
        <pc:grpChg chg="add del mod">
          <ac:chgData name="kim daeun" userId="b07a165407e0acac" providerId="LiveId" clId="{19BDD6C1-0A45-465C-92F1-3FB334B50FD0}" dt="2021-06-28T12:13:09.043" v="6584" actId="165"/>
          <ac:grpSpMkLst>
            <pc:docMk/>
            <pc:sldMk cId="1867603197" sldId="288"/>
            <ac:grpSpMk id="69" creationId="{F1010772-1A2D-4D2F-9655-C2A1B75FBAA6}"/>
          </ac:grpSpMkLst>
        </pc:grpChg>
        <pc:picChg chg="add del mod ord">
          <ac:chgData name="kim daeun" userId="b07a165407e0acac" providerId="LiveId" clId="{19BDD6C1-0A45-465C-92F1-3FB334B50FD0}" dt="2021-06-28T09:14:22.938" v="5265" actId="478"/>
          <ac:picMkLst>
            <pc:docMk/>
            <pc:sldMk cId="1867603197" sldId="288"/>
            <ac:picMk id="10" creationId="{07B62921-D91A-4FAD-9A80-56CD851B3E06}"/>
          </ac:picMkLst>
        </pc:picChg>
        <pc:picChg chg="add del mod">
          <ac:chgData name="kim daeun" userId="b07a165407e0acac" providerId="LiveId" clId="{19BDD6C1-0A45-465C-92F1-3FB334B50FD0}" dt="2021-06-28T09:14:41.277" v="5268" actId="478"/>
          <ac:picMkLst>
            <pc:docMk/>
            <pc:sldMk cId="1867603197" sldId="288"/>
            <ac:picMk id="11" creationId="{774A2C51-6CD8-4EF0-ABB4-AA1146C26006}"/>
          </ac:picMkLst>
        </pc:picChg>
        <pc:picChg chg="mod topLvl">
          <ac:chgData name="kim daeun" userId="b07a165407e0acac" providerId="LiveId" clId="{19BDD6C1-0A45-465C-92F1-3FB334B50FD0}" dt="2021-06-28T12:13:09.043" v="6584" actId="165"/>
          <ac:picMkLst>
            <pc:docMk/>
            <pc:sldMk cId="1867603197" sldId="288"/>
            <ac:picMk id="13" creationId="{8D25265E-3B6F-46E9-9D81-B08CB6419D28}"/>
          </ac:picMkLst>
        </pc:picChg>
        <pc:cxnChg chg="del mod topLvl">
          <ac:chgData name="kim daeun" userId="b07a165407e0acac" providerId="LiveId" clId="{19BDD6C1-0A45-465C-92F1-3FB334B50FD0}" dt="2021-06-28T12:02:52.834" v="6193" actId="478"/>
          <ac:cxnSpMkLst>
            <pc:docMk/>
            <pc:sldMk cId="1867603197" sldId="288"/>
            <ac:cxnSpMk id="6" creationId="{BE2D3766-3D90-4FB1-8976-B62DFC312AC7}"/>
          </ac:cxnSpMkLst>
        </pc:cxnChg>
        <pc:cxnChg chg="add del">
          <ac:chgData name="kim daeun" userId="b07a165407e0acac" providerId="LiveId" clId="{19BDD6C1-0A45-465C-92F1-3FB334B50FD0}" dt="2021-06-28T09:14:55.801" v="5270" actId="11529"/>
          <ac:cxnSpMkLst>
            <pc:docMk/>
            <pc:sldMk cId="1867603197" sldId="288"/>
            <ac:cxnSpMk id="12" creationId="{6D78EBB2-3F1A-4D72-9CC8-C6AABC5BCC54}"/>
          </ac:cxnSpMkLst>
        </pc:cxnChg>
        <pc:cxnChg chg="add del mod">
          <ac:chgData name="kim daeun" userId="b07a165407e0acac" providerId="LiveId" clId="{19BDD6C1-0A45-465C-92F1-3FB334B50FD0}" dt="2021-06-28T11:59:59.082" v="5951" actId="478"/>
          <ac:cxnSpMkLst>
            <pc:docMk/>
            <pc:sldMk cId="1867603197" sldId="288"/>
            <ac:cxnSpMk id="15" creationId="{5EBE78AB-7AFF-4232-923F-FEB5F6740C1A}"/>
          </ac:cxnSpMkLst>
        </pc:cxnChg>
        <pc:cxnChg chg="add del mod">
          <ac:chgData name="kim daeun" userId="b07a165407e0acac" providerId="LiveId" clId="{19BDD6C1-0A45-465C-92F1-3FB334B50FD0}" dt="2021-06-28T12:00:11.792" v="5955" actId="478"/>
          <ac:cxnSpMkLst>
            <pc:docMk/>
            <pc:sldMk cId="1867603197" sldId="288"/>
            <ac:cxnSpMk id="20" creationId="{9F468C54-38D3-4364-AEB9-907599A91A25}"/>
          </ac:cxnSpMkLst>
        </pc:cxnChg>
        <pc:cxnChg chg="add mod">
          <ac:chgData name="kim daeun" userId="b07a165407e0acac" providerId="LiveId" clId="{19BDD6C1-0A45-465C-92F1-3FB334B50FD0}" dt="2021-06-28T12:13:09.043" v="6584" actId="165"/>
          <ac:cxnSpMkLst>
            <pc:docMk/>
            <pc:sldMk cId="1867603197" sldId="288"/>
            <ac:cxnSpMk id="22" creationId="{888974BC-D522-4FF3-AD8D-03AB2D86333B}"/>
          </ac:cxnSpMkLst>
        </pc:cxnChg>
        <pc:cxnChg chg="add mod">
          <ac:chgData name="kim daeun" userId="b07a165407e0acac" providerId="LiveId" clId="{19BDD6C1-0A45-465C-92F1-3FB334B50FD0}" dt="2021-06-28T12:13:09.043" v="6584" actId="165"/>
          <ac:cxnSpMkLst>
            <pc:docMk/>
            <pc:sldMk cId="1867603197" sldId="288"/>
            <ac:cxnSpMk id="24" creationId="{CC12F110-B968-4A45-84C6-0ECF8446E5CE}"/>
          </ac:cxnSpMkLst>
        </pc:cxnChg>
        <pc:cxnChg chg="add del mod topLvl">
          <ac:chgData name="kim daeun" userId="b07a165407e0acac" providerId="LiveId" clId="{19BDD6C1-0A45-465C-92F1-3FB334B50FD0}" dt="2021-06-28T12:13:09.043" v="6584" actId="165"/>
          <ac:cxnSpMkLst>
            <pc:docMk/>
            <pc:sldMk cId="1867603197" sldId="288"/>
            <ac:cxnSpMk id="25" creationId="{71DB011B-E523-4BC8-A3D4-BC9A6BB77691}"/>
          </ac:cxnSpMkLst>
        </pc:cxnChg>
        <pc:cxnChg chg="add mod topLvl">
          <ac:chgData name="kim daeun" userId="b07a165407e0acac" providerId="LiveId" clId="{19BDD6C1-0A45-465C-92F1-3FB334B50FD0}" dt="2021-06-28T12:13:09.043" v="6584" actId="165"/>
          <ac:cxnSpMkLst>
            <pc:docMk/>
            <pc:sldMk cId="1867603197" sldId="288"/>
            <ac:cxnSpMk id="28" creationId="{A5345A4D-FB8C-457F-80E4-C4F2D4DF9F7F}"/>
          </ac:cxnSpMkLst>
        </pc:cxnChg>
        <pc:cxnChg chg="add mod topLvl">
          <ac:chgData name="kim daeun" userId="b07a165407e0acac" providerId="LiveId" clId="{19BDD6C1-0A45-465C-92F1-3FB334B50FD0}" dt="2021-06-28T12:13:09.043" v="6584" actId="165"/>
          <ac:cxnSpMkLst>
            <pc:docMk/>
            <pc:sldMk cId="1867603197" sldId="288"/>
            <ac:cxnSpMk id="32" creationId="{E749267A-D7E2-4562-87B9-9A7F959D7FB5}"/>
          </ac:cxnSpMkLst>
        </pc:cxnChg>
        <pc:cxnChg chg="add mod topLvl">
          <ac:chgData name="kim daeun" userId="b07a165407e0acac" providerId="LiveId" clId="{19BDD6C1-0A45-465C-92F1-3FB334B50FD0}" dt="2021-06-28T12:13:09.043" v="6584" actId="165"/>
          <ac:cxnSpMkLst>
            <pc:docMk/>
            <pc:sldMk cId="1867603197" sldId="288"/>
            <ac:cxnSpMk id="33" creationId="{ACECDA6C-0DCC-4F7C-A10D-4D3CFA817D34}"/>
          </ac:cxnSpMkLst>
        </pc:cxnChg>
        <pc:cxnChg chg="add mod">
          <ac:chgData name="kim daeun" userId="b07a165407e0acac" providerId="LiveId" clId="{19BDD6C1-0A45-465C-92F1-3FB334B50FD0}" dt="2021-06-28T12:13:09.043" v="6584" actId="165"/>
          <ac:cxnSpMkLst>
            <pc:docMk/>
            <pc:sldMk cId="1867603197" sldId="288"/>
            <ac:cxnSpMk id="37" creationId="{EBCDE7AC-F053-4AA2-B557-D9C55490A715}"/>
          </ac:cxnSpMkLst>
        </pc:cxnChg>
        <pc:cxnChg chg="add del mod">
          <ac:chgData name="kim daeun" userId="b07a165407e0acac" providerId="LiveId" clId="{19BDD6C1-0A45-465C-92F1-3FB334B50FD0}" dt="2021-06-28T12:07:17.874" v="6512" actId="478"/>
          <ac:cxnSpMkLst>
            <pc:docMk/>
            <pc:sldMk cId="1867603197" sldId="288"/>
            <ac:cxnSpMk id="41" creationId="{CD214446-BF61-4510-8D76-41E87D7BF39E}"/>
          </ac:cxnSpMkLst>
        </pc:cxnChg>
        <pc:cxnChg chg="add mod">
          <ac:chgData name="kim daeun" userId="b07a165407e0acac" providerId="LiveId" clId="{19BDD6C1-0A45-465C-92F1-3FB334B50FD0}" dt="2021-06-28T12:13:09.043" v="6584" actId="165"/>
          <ac:cxnSpMkLst>
            <pc:docMk/>
            <pc:sldMk cId="1867603197" sldId="288"/>
            <ac:cxnSpMk id="42" creationId="{86BE615B-36A0-4805-A26D-13C2F11E2FA1}"/>
          </ac:cxnSpMkLst>
        </pc:cxnChg>
        <pc:cxnChg chg="add mod">
          <ac:chgData name="kim daeun" userId="b07a165407e0acac" providerId="LiveId" clId="{19BDD6C1-0A45-465C-92F1-3FB334B50FD0}" dt="2021-06-28T12:13:09.043" v="6584" actId="165"/>
          <ac:cxnSpMkLst>
            <pc:docMk/>
            <pc:sldMk cId="1867603197" sldId="288"/>
            <ac:cxnSpMk id="43" creationId="{88CE255D-AEE0-4AE3-9645-7F9AE33ADB77}"/>
          </ac:cxnSpMkLst>
        </pc:cxnChg>
        <pc:cxnChg chg="add mod">
          <ac:chgData name="kim daeun" userId="b07a165407e0acac" providerId="LiveId" clId="{19BDD6C1-0A45-465C-92F1-3FB334B50FD0}" dt="2021-06-28T12:13:09.043" v="6584" actId="165"/>
          <ac:cxnSpMkLst>
            <pc:docMk/>
            <pc:sldMk cId="1867603197" sldId="288"/>
            <ac:cxnSpMk id="44" creationId="{9DA263BF-6B5D-43D8-9F8A-0C476BD1B9E5}"/>
          </ac:cxnSpMkLst>
        </pc:cxnChg>
        <pc:cxnChg chg="add del mod">
          <ac:chgData name="kim daeun" userId="b07a165407e0acac" providerId="LiveId" clId="{19BDD6C1-0A45-465C-92F1-3FB334B50FD0}" dt="2021-06-28T12:08:12.663" v="6528" actId="478"/>
          <ac:cxnSpMkLst>
            <pc:docMk/>
            <pc:sldMk cId="1867603197" sldId="288"/>
            <ac:cxnSpMk id="45" creationId="{B680CE31-DA1A-4D20-A040-4359C385F9ED}"/>
          </ac:cxnSpMkLst>
        </pc:cxnChg>
        <pc:cxnChg chg="add del mod">
          <ac:chgData name="kim daeun" userId="b07a165407e0acac" providerId="LiveId" clId="{19BDD6C1-0A45-465C-92F1-3FB334B50FD0}" dt="2021-06-28T12:09:31.562" v="6537" actId="478"/>
          <ac:cxnSpMkLst>
            <pc:docMk/>
            <pc:sldMk cId="1867603197" sldId="288"/>
            <ac:cxnSpMk id="48" creationId="{8C40103D-3F12-46A8-A89C-E508987C589A}"/>
          </ac:cxnSpMkLst>
        </pc:cxnChg>
        <pc:cxnChg chg="add mod">
          <ac:chgData name="kim daeun" userId="b07a165407e0acac" providerId="LiveId" clId="{19BDD6C1-0A45-465C-92F1-3FB334B50FD0}" dt="2021-06-28T12:13:09.043" v="6584" actId="165"/>
          <ac:cxnSpMkLst>
            <pc:docMk/>
            <pc:sldMk cId="1867603197" sldId="288"/>
            <ac:cxnSpMk id="49" creationId="{D2E2424A-B600-4E07-96DC-14FB4B2131C8}"/>
          </ac:cxnSpMkLst>
        </pc:cxnChg>
        <pc:cxnChg chg="add del mod">
          <ac:chgData name="kim daeun" userId="b07a165407e0acac" providerId="LiveId" clId="{19BDD6C1-0A45-465C-92F1-3FB334B50FD0}" dt="2021-06-28T12:09:46.084" v="6543" actId="478"/>
          <ac:cxnSpMkLst>
            <pc:docMk/>
            <pc:sldMk cId="1867603197" sldId="288"/>
            <ac:cxnSpMk id="50" creationId="{01F3617E-9599-4644-97D0-2B1B41B8388C}"/>
          </ac:cxnSpMkLst>
        </pc:cxnChg>
        <pc:cxnChg chg="add mod">
          <ac:chgData name="kim daeun" userId="b07a165407e0acac" providerId="LiveId" clId="{19BDD6C1-0A45-465C-92F1-3FB334B50FD0}" dt="2021-06-28T12:13:09.043" v="6584" actId="165"/>
          <ac:cxnSpMkLst>
            <pc:docMk/>
            <pc:sldMk cId="1867603197" sldId="288"/>
            <ac:cxnSpMk id="51" creationId="{40ED1344-3E4D-47B3-A31F-DC746BAABEE2}"/>
          </ac:cxnSpMkLst>
        </pc:cxnChg>
        <pc:cxnChg chg="add del mod">
          <ac:chgData name="kim daeun" userId="b07a165407e0acac" providerId="LiveId" clId="{19BDD6C1-0A45-465C-92F1-3FB334B50FD0}" dt="2021-06-28T12:10:11.474" v="6549" actId="478"/>
          <ac:cxnSpMkLst>
            <pc:docMk/>
            <pc:sldMk cId="1867603197" sldId="288"/>
            <ac:cxnSpMk id="52" creationId="{A0F88D43-5257-4F4D-9752-CF0E46201458}"/>
          </ac:cxnSpMkLst>
        </pc:cxnChg>
        <pc:cxnChg chg="add mod">
          <ac:chgData name="kim daeun" userId="b07a165407e0acac" providerId="LiveId" clId="{19BDD6C1-0A45-465C-92F1-3FB334B50FD0}" dt="2021-06-28T12:13:09.043" v="6584" actId="165"/>
          <ac:cxnSpMkLst>
            <pc:docMk/>
            <pc:sldMk cId="1867603197" sldId="288"/>
            <ac:cxnSpMk id="56" creationId="{7033C47F-0551-470A-A184-916701124943}"/>
          </ac:cxnSpMkLst>
        </pc:cxnChg>
        <pc:cxnChg chg="add mod">
          <ac:chgData name="kim daeun" userId="b07a165407e0acac" providerId="LiveId" clId="{19BDD6C1-0A45-465C-92F1-3FB334B50FD0}" dt="2021-06-28T12:13:09.043" v="6584" actId="165"/>
          <ac:cxnSpMkLst>
            <pc:docMk/>
            <pc:sldMk cId="1867603197" sldId="288"/>
            <ac:cxnSpMk id="58" creationId="{DC0A061E-534A-4F20-BA15-7BFA48AF65EE}"/>
          </ac:cxnSpMkLst>
        </pc:cxnChg>
        <pc:cxnChg chg="add mod">
          <ac:chgData name="kim daeun" userId="b07a165407e0acac" providerId="LiveId" clId="{19BDD6C1-0A45-465C-92F1-3FB334B50FD0}" dt="2021-06-28T12:13:09.043" v="6584" actId="165"/>
          <ac:cxnSpMkLst>
            <pc:docMk/>
            <pc:sldMk cId="1867603197" sldId="288"/>
            <ac:cxnSpMk id="59" creationId="{2DE8DE24-3D51-4A0C-B04A-95B5102EC7A2}"/>
          </ac:cxnSpMkLst>
        </pc:cxnChg>
      </pc:sldChg>
      <pc:sldChg chg="addSp delSp modSp mod modAnim">
        <pc:chgData name="kim daeun" userId="b07a165407e0acac" providerId="LiveId" clId="{19BDD6C1-0A45-465C-92F1-3FB334B50FD0}" dt="2021-06-28T16:29:29.401" v="7133" actId="1076"/>
        <pc:sldMkLst>
          <pc:docMk/>
          <pc:sldMk cId="1790107640" sldId="289"/>
        </pc:sldMkLst>
        <pc:spChg chg="add mod">
          <ac:chgData name="kim daeun" userId="b07a165407e0acac" providerId="LiveId" clId="{19BDD6C1-0A45-465C-92F1-3FB334B50FD0}" dt="2021-06-28T16:29:12.864" v="7130" actId="14100"/>
          <ac:spMkLst>
            <pc:docMk/>
            <pc:sldMk cId="1790107640" sldId="289"/>
            <ac:spMk id="18" creationId="{1BF987CE-1DFB-4B4A-ABC5-EB5E31B68C3D}"/>
          </ac:spMkLst>
        </pc:spChg>
        <pc:spChg chg="mod ord topLvl">
          <ac:chgData name="kim daeun" userId="b07a165407e0acac" providerId="LiveId" clId="{19BDD6C1-0A45-465C-92F1-3FB334B50FD0}" dt="2021-06-28T16:29:29.401" v="7133" actId="1076"/>
          <ac:spMkLst>
            <pc:docMk/>
            <pc:sldMk cId="1790107640" sldId="289"/>
            <ac:spMk id="19" creationId="{76269E0A-24C2-4913-849F-48C8F1FFF285}"/>
          </ac:spMkLst>
        </pc:spChg>
        <pc:spChg chg="del mod">
          <ac:chgData name="kim daeun" userId="b07a165407e0acac" providerId="LiveId" clId="{19BDD6C1-0A45-465C-92F1-3FB334B50FD0}" dt="2021-06-28T16:28:21.763" v="7118" actId="478"/>
          <ac:spMkLst>
            <pc:docMk/>
            <pc:sldMk cId="1790107640" sldId="289"/>
            <ac:spMk id="23" creationId="{98FB92EB-FE87-4743-81FF-D8831F1577A1}"/>
          </ac:spMkLst>
        </pc:spChg>
        <pc:grpChg chg="add mod">
          <ac:chgData name="kim daeun" userId="b07a165407e0acac" providerId="LiveId" clId="{19BDD6C1-0A45-465C-92F1-3FB334B50FD0}" dt="2021-06-28T03:20:18.550" v="845" actId="164"/>
          <ac:grpSpMkLst>
            <pc:docMk/>
            <pc:sldMk cId="1790107640" sldId="289"/>
            <ac:grpSpMk id="2" creationId="{ADF2DEC4-F906-4A9F-ABC1-84450AE527C4}"/>
          </ac:grpSpMkLst>
        </pc:grpChg>
        <pc:grpChg chg="del mod">
          <ac:chgData name="kim daeun" userId="b07a165407e0acac" providerId="LiveId" clId="{19BDD6C1-0A45-465C-92F1-3FB334B50FD0}" dt="2021-06-28T16:25:08.274" v="7080" actId="165"/>
          <ac:grpSpMkLst>
            <pc:docMk/>
            <pc:sldMk cId="1790107640" sldId="289"/>
            <ac:grpSpMk id="11" creationId="{47C8E1F2-B87B-4020-8E1B-E4BBE2A92577}"/>
          </ac:grpSpMkLst>
        </pc:grpChg>
        <pc:grpChg chg="del mod">
          <ac:chgData name="kim daeun" userId="b07a165407e0acac" providerId="LiveId" clId="{19BDD6C1-0A45-465C-92F1-3FB334B50FD0}" dt="2021-06-28T16:28:21.763" v="7118" actId="478"/>
          <ac:grpSpMkLst>
            <pc:docMk/>
            <pc:sldMk cId="1790107640" sldId="289"/>
            <ac:grpSpMk id="24" creationId="{E81DF207-EC01-4907-A1D3-72A632EC9805}"/>
          </ac:grpSpMkLst>
        </pc:grpChg>
        <pc:grpChg chg="del mod">
          <ac:chgData name="kim daeun" userId="b07a165407e0acac" providerId="LiveId" clId="{19BDD6C1-0A45-465C-92F1-3FB334B50FD0}" dt="2021-06-28T16:28:25.796" v="7119" actId="165"/>
          <ac:grpSpMkLst>
            <pc:docMk/>
            <pc:sldMk cId="1790107640" sldId="289"/>
            <ac:grpSpMk id="27" creationId="{F44142DC-0EAD-4959-9F02-C12DA3ED0186}"/>
          </ac:grpSpMkLst>
        </pc:grpChg>
        <pc:picChg chg="add mod modCrop">
          <ac:chgData name="kim daeun" userId="b07a165407e0acac" providerId="LiveId" clId="{19BDD6C1-0A45-465C-92F1-3FB334B50FD0}" dt="2021-06-28T16:29:07.013" v="7129" actId="14100"/>
          <ac:picMkLst>
            <pc:docMk/>
            <pc:sldMk cId="1790107640" sldId="289"/>
            <ac:picMk id="4" creationId="{C72D3CAA-6639-445E-8B02-CEB59D74B887}"/>
          </ac:picMkLst>
        </pc:picChg>
        <pc:picChg chg="del mod topLvl">
          <ac:chgData name="kim daeun" userId="b07a165407e0acac" providerId="LiveId" clId="{19BDD6C1-0A45-465C-92F1-3FB334B50FD0}" dt="2021-06-28T16:28:51.059" v="7126" actId="478"/>
          <ac:picMkLst>
            <pc:docMk/>
            <pc:sldMk cId="1790107640" sldId="289"/>
            <ac:picMk id="5" creationId="{32A8CA5D-3E33-4B15-96A5-FDD2C72D0417}"/>
          </ac:picMkLst>
        </pc:picChg>
        <pc:picChg chg="add mod ord modCrop">
          <ac:chgData name="kim daeun" userId="b07a165407e0acac" providerId="LiveId" clId="{19BDD6C1-0A45-465C-92F1-3FB334B50FD0}" dt="2021-06-28T16:27:44.671" v="7111" actId="14100"/>
          <ac:picMkLst>
            <pc:docMk/>
            <pc:sldMk cId="1790107640" sldId="289"/>
            <ac:picMk id="7" creationId="{F47581C8-AEEA-4585-970E-A18B1F4C5FD3}"/>
          </ac:picMkLst>
        </pc:picChg>
        <pc:picChg chg="mod ord topLvl">
          <ac:chgData name="kim daeun" userId="b07a165407e0acac" providerId="LiveId" clId="{19BDD6C1-0A45-465C-92F1-3FB334B50FD0}" dt="2021-06-28T16:26:31.964" v="7096" actId="167"/>
          <ac:picMkLst>
            <pc:docMk/>
            <pc:sldMk cId="1790107640" sldId="289"/>
            <ac:picMk id="10" creationId="{10CCA1B3-3E6D-469A-BC1D-10B455C6EC61}"/>
          </ac:picMkLst>
        </pc:picChg>
        <pc:picChg chg="del mod topLvl">
          <ac:chgData name="kim daeun" userId="b07a165407e0acac" providerId="LiveId" clId="{19BDD6C1-0A45-465C-92F1-3FB334B50FD0}" dt="2021-06-28T16:28:52.677" v="7127" actId="478"/>
          <ac:picMkLst>
            <pc:docMk/>
            <pc:sldMk cId="1790107640" sldId="289"/>
            <ac:picMk id="26" creationId="{8998768A-5C33-456C-8ED5-655C9D4655F9}"/>
          </ac:picMkLst>
        </pc:picChg>
        <pc:cxnChg chg="add del mod ord">
          <ac:chgData name="kim daeun" userId="b07a165407e0acac" providerId="LiveId" clId="{19BDD6C1-0A45-465C-92F1-3FB334B50FD0}" dt="2021-06-28T03:20:21.356" v="847" actId="478"/>
          <ac:cxnSpMkLst>
            <pc:docMk/>
            <pc:sldMk cId="1790107640" sldId="289"/>
            <ac:cxnSpMk id="12" creationId="{004E1760-E4AC-499A-A44B-BC845A2733CC}"/>
          </ac:cxnSpMkLst>
        </pc:cxnChg>
        <pc:cxnChg chg="add del mod">
          <ac:chgData name="kim daeun" userId="b07a165407e0acac" providerId="LiveId" clId="{19BDD6C1-0A45-465C-92F1-3FB334B50FD0}" dt="2021-06-28T02:59:54.157" v="749"/>
          <ac:cxnSpMkLst>
            <pc:docMk/>
            <pc:sldMk cId="1790107640" sldId="289"/>
            <ac:cxnSpMk id="12" creationId="{182BC2A2-8A36-485D-920A-43E10F865C08}"/>
          </ac:cxnSpMkLst>
        </pc:cxnChg>
        <pc:cxnChg chg="add mod">
          <ac:chgData name="kim daeun" userId="b07a165407e0acac" providerId="LiveId" clId="{19BDD6C1-0A45-465C-92F1-3FB334B50FD0}" dt="2021-06-28T02:59:59.120" v="751" actId="14100"/>
          <ac:cxnSpMkLst>
            <pc:docMk/>
            <pc:sldMk cId="1790107640" sldId="289"/>
            <ac:cxnSpMk id="14" creationId="{A2D3CACE-CCA5-4692-A2B0-0E70820271DD}"/>
          </ac:cxnSpMkLst>
        </pc:cxnChg>
      </pc:sldChg>
      <pc:sldChg chg="del">
        <pc:chgData name="kim daeun" userId="b07a165407e0acac" providerId="LiveId" clId="{19BDD6C1-0A45-465C-92F1-3FB334B50FD0}" dt="2021-06-28T07:18:57.394" v="2958" actId="47"/>
        <pc:sldMkLst>
          <pc:docMk/>
          <pc:sldMk cId="3781693925" sldId="292"/>
        </pc:sldMkLst>
      </pc:sldChg>
      <pc:sldChg chg="del">
        <pc:chgData name="kim daeun" userId="b07a165407e0acac" providerId="LiveId" clId="{19BDD6C1-0A45-465C-92F1-3FB334B50FD0}" dt="2021-06-28T07:18:58.712" v="2959" actId="47"/>
        <pc:sldMkLst>
          <pc:docMk/>
          <pc:sldMk cId="2233168774" sldId="293"/>
        </pc:sldMkLst>
      </pc:sldChg>
      <pc:sldChg chg="del">
        <pc:chgData name="kim daeun" userId="b07a165407e0acac" providerId="LiveId" clId="{19BDD6C1-0A45-465C-92F1-3FB334B50FD0}" dt="2021-06-28T01:37:03.431" v="240" actId="47"/>
        <pc:sldMkLst>
          <pc:docMk/>
          <pc:sldMk cId="790473718" sldId="294"/>
        </pc:sldMkLst>
      </pc:sldChg>
      <pc:sldChg chg="del">
        <pc:chgData name="kim daeun" userId="b07a165407e0acac" providerId="LiveId" clId="{19BDD6C1-0A45-465C-92F1-3FB334B50FD0}" dt="2021-06-28T01:37:03.431" v="240" actId="47"/>
        <pc:sldMkLst>
          <pc:docMk/>
          <pc:sldMk cId="1307724627" sldId="295"/>
        </pc:sldMkLst>
      </pc:sldChg>
      <pc:sldChg chg="del">
        <pc:chgData name="kim daeun" userId="b07a165407e0acac" providerId="LiveId" clId="{19BDD6C1-0A45-465C-92F1-3FB334B50FD0}" dt="2021-06-28T01:37:03.431" v="240" actId="47"/>
        <pc:sldMkLst>
          <pc:docMk/>
          <pc:sldMk cId="3037692084" sldId="296"/>
        </pc:sldMkLst>
      </pc:sldChg>
      <pc:sldChg chg="del">
        <pc:chgData name="kim daeun" userId="b07a165407e0acac" providerId="LiveId" clId="{19BDD6C1-0A45-465C-92F1-3FB334B50FD0}" dt="2021-06-28T01:37:03.431" v="240" actId="47"/>
        <pc:sldMkLst>
          <pc:docMk/>
          <pc:sldMk cId="3273625525" sldId="297"/>
        </pc:sldMkLst>
      </pc:sldChg>
      <pc:sldChg chg="del">
        <pc:chgData name="kim daeun" userId="b07a165407e0acac" providerId="LiveId" clId="{19BDD6C1-0A45-465C-92F1-3FB334B50FD0}" dt="2021-06-28T01:37:03.431" v="240" actId="47"/>
        <pc:sldMkLst>
          <pc:docMk/>
          <pc:sldMk cId="945642704" sldId="298"/>
        </pc:sldMkLst>
      </pc:sldChg>
      <pc:sldChg chg="del">
        <pc:chgData name="kim daeun" userId="b07a165407e0acac" providerId="LiveId" clId="{19BDD6C1-0A45-465C-92F1-3FB334B50FD0}" dt="2021-06-28T01:37:03.431" v="240" actId="47"/>
        <pc:sldMkLst>
          <pc:docMk/>
          <pc:sldMk cId="3058886931" sldId="299"/>
        </pc:sldMkLst>
      </pc:sldChg>
      <pc:sldChg chg="del">
        <pc:chgData name="kim daeun" userId="b07a165407e0acac" providerId="LiveId" clId="{19BDD6C1-0A45-465C-92F1-3FB334B50FD0}" dt="2021-06-28T01:37:03.431" v="240" actId="47"/>
        <pc:sldMkLst>
          <pc:docMk/>
          <pc:sldMk cId="3975757407" sldId="300"/>
        </pc:sldMkLst>
      </pc:sldChg>
      <pc:sldChg chg="del">
        <pc:chgData name="kim daeun" userId="b07a165407e0acac" providerId="LiveId" clId="{19BDD6C1-0A45-465C-92F1-3FB334B50FD0}" dt="2021-06-28T01:37:03.431" v="240" actId="47"/>
        <pc:sldMkLst>
          <pc:docMk/>
          <pc:sldMk cId="2558472982" sldId="301"/>
        </pc:sldMkLst>
      </pc:sldChg>
      <pc:sldChg chg="del">
        <pc:chgData name="kim daeun" userId="b07a165407e0acac" providerId="LiveId" clId="{19BDD6C1-0A45-465C-92F1-3FB334B50FD0}" dt="2021-06-28T01:37:03.431" v="240" actId="47"/>
        <pc:sldMkLst>
          <pc:docMk/>
          <pc:sldMk cId="3961066348" sldId="302"/>
        </pc:sldMkLst>
      </pc:sldChg>
      <pc:sldChg chg="del">
        <pc:chgData name="kim daeun" userId="b07a165407e0acac" providerId="LiveId" clId="{19BDD6C1-0A45-465C-92F1-3FB334B50FD0}" dt="2021-06-28T01:37:03.431" v="240" actId="47"/>
        <pc:sldMkLst>
          <pc:docMk/>
          <pc:sldMk cId="3358062871" sldId="303"/>
        </pc:sldMkLst>
      </pc:sldChg>
      <pc:sldChg chg="del">
        <pc:chgData name="kim daeun" userId="b07a165407e0acac" providerId="LiveId" clId="{19BDD6C1-0A45-465C-92F1-3FB334B50FD0}" dt="2021-06-28T01:37:03.431" v="240" actId="47"/>
        <pc:sldMkLst>
          <pc:docMk/>
          <pc:sldMk cId="3358896218" sldId="304"/>
        </pc:sldMkLst>
      </pc:sldChg>
      <pc:sldChg chg="addSp delSp modSp add del mod setBg">
        <pc:chgData name="kim daeun" userId="b07a165407e0acac" providerId="LiveId" clId="{19BDD6C1-0A45-465C-92F1-3FB334B50FD0}" dt="2021-06-28T11:24:17.028" v="5557" actId="47"/>
        <pc:sldMkLst>
          <pc:docMk/>
          <pc:sldMk cId="4021397789" sldId="305"/>
        </pc:sldMkLst>
        <pc:spChg chg="add del mod">
          <ac:chgData name="kim daeun" userId="b07a165407e0acac" providerId="LiveId" clId="{19BDD6C1-0A45-465C-92F1-3FB334B50FD0}" dt="2021-06-28T03:15:34.530" v="808" actId="478"/>
          <ac:spMkLst>
            <pc:docMk/>
            <pc:sldMk cId="4021397789" sldId="305"/>
            <ac:spMk id="2" creationId="{4F717B04-85DA-4714-9819-07C1B30AE881}"/>
          </ac:spMkLst>
        </pc:spChg>
        <pc:spChg chg="add mod topLvl">
          <ac:chgData name="kim daeun" userId="b07a165407e0acac" providerId="LiveId" clId="{19BDD6C1-0A45-465C-92F1-3FB334B50FD0}" dt="2021-06-28T09:22:34.734" v="5338" actId="1076"/>
          <ac:spMkLst>
            <pc:docMk/>
            <pc:sldMk cId="4021397789" sldId="305"/>
            <ac:spMk id="3" creationId="{E911B3D7-A986-4F07-B50C-CCF7DFE13710}"/>
          </ac:spMkLst>
        </pc:spChg>
        <pc:spChg chg="mod">
          <ac:chgData name="kim daeun" userId="b07a165407e0acac" providerId="LiveId" clId="{19BDD6C1-0A45-465C-92F1-3FB334B50FD0}" dt="2021-06-28T09:22:46.685" v="5340" actId="207"/>
          <ac:spMkLst>
            <pc:docMk/>
            <pc:sldMk cId="4021397789" sldId="305"/>
            <ac:spMk id="6" creationId="{48F45168-BA3F-4E3D-9452-B03BF51651F6}"/>
          </ac:spMkLst>
        </pc:spChg>
        <pc:spChg chg="mod">
          <ac:chgData name="kim daeun" userId="b07a165407e0acac" providerId="LiveId" clId="{19BDD6C1-0A45-465C-92F1-3FB334B50FD0}" dt="2021-06-28T09:22:32.911" v="5337" actId="165"/>
          <ac:spMkLst>
            <pc:docMk/>
            <pc:sldMk cId="4021397789" sldId="305"/>
            <ac:spMk id="7" creationId="{3468F46B-7364-4BE4-ACBC-66CCD40ACC98}"/>
          </ac:spMkLst>
        </pc:spChg>
        <pc:spChg chg="mod">
          <ac:chgData name="kim daeun" userId="b07a165407e0acac" providerId="LiveId" clId="{19BDD6C1-0A45-465C-92F1-3FB334B50FD0}" dt="2021-06-28T09:22:32.911" v="5337" actId="165"/>
          <ac:spMkLst>
            <pc:docMk/>
            <pc:sldMk cId="4021397789" sldId="305"/>
            <ac:spMk id="12" creationId="{CC0A9C28-5789-4669-9635-FDFF0667054B}"/>
          </ac:spMkLst>
        </pc:spChg>
        <pc:spChg chg="mod">
          <ac:chgData name="kim daeun" userId="b07a165407e0acac" providerId="LiveId" clId="{19BDD6C1-0A45-465C-92F1-3FB334B50FD0}" dt="2021-06-28T09:22:32.911" v="5337" actId="165"/>
          <ac:spMkLst>
            <pc:docMk/>
            <pc:sldMk cId="4021397789" sldId="305"/>
            <ac:spMk id="13" creationId="{5392D8A0-5052-4CEC-BAA1-D3203DC15634}"/>
          </ac:spMkLst>
        </pc:spChg>
        <pc:spChg chg="mod">
          <ac:chgData name="kim daeun" userId="b07a165407e0acac" providerId="LiveId" clId="{19BDD6C1-0A45-465C-92F1-3FB334B50FD0}" dt="2021-06-28T09:22:32.911" v="5337" actId="165"/>
          <ac:spMkLst>
            <pc:docMk/>
            <pc:sldMk cId="4021397789" sldId="305"/>
            <ac:spMk id="14" creationId="{F18E25B1-C6C7-4CA7-82E4-8438177E3A6F}"/>
          </ac:spMkLst>
        </pc:spChg>
        <pc:spChg chg="add del mod">
          <ac:chgData name="kim daeun" userId="b07a165407e0acac" providerId="LiveId" clId="{19BDD6C1-0A45-465C-92F1-3FB334B50FD0}" dt="2021-06-28T09:07:58.289" v="5131" actId="478"/>
          <ac:spMkLst>
            <pc:docMk/>
            <pc:sldMk cId="4021397789" sldId="305"/>
            <ac:spMk id="16" creationId="{CABAD5B2-CB2C-4FD7-8201-06AA1C3E3E9A}"/>
          </ac:spMkLst>
        </pc:spChg>
        <pc:grpChg chg="add mod topLvl">
          <ac:chgData name="kim daeun" userId="b07a165407e0acac" providerId="LiveId" clId="{19BDD6C1-0A45-465C-92F1-3FB334B50FD0}" dt="2021-06-28T09:22:32.911" v="5337" actId="165"/>
          <ac:grpSpMkLst>
            <pc:docMk/>
            <pc:sldMk cId="4021397789" sldId="305"/>
            <ac:grpSpMk id="4" creationId="{68F611A8-57E7-41D7-90EE-F716226EBC67}"/>
          </ac:grpSpMkLst>
        </pc:grpChg>
        <pc:grpChg chg="mod">
          <ac:chgData name="kim daeun" userId="b07a165407e0acac" providerId="LiveId" clId="{19BDD6C1-0A45-465C-92F1-3FB334B50FD0}" dt="2021-06-28T09:22:32.911" v="5337" actId="165"/>
          <ac:grpSpMkLst>
            <pc:docMk/>
            <pc:sldMk cId="4021397789" sldId="305"/>
            <ac:grpSpMk id="5" creationId="{DA043D72-B2FE-4862-A28E-FD016F2E5B5C}"/>
          </ac:grpSpMkLst>
        </pc:grpChg>
        <pc:grpChg chg="add mod topLvl">
          <ac:chgData name="kim daeun" userId="b07a165407e0acac" providerId="LiveId" clId="{19BDD6C1-0A45-465C-92F1-3FB334B50FD0}" dt="2021-06-28T09:22:32.911" v="5337" actId="165"/>
          <ac:grpSpMkLst>
            <pc:docMk/>
            <pc:sldMk cId="4021397789" sldId="305"/>
            <ac:grpSpMk id="9" creationId="{F37B6261-9823-498C-8C1C-F286EA0D497C}"/>
          </ac:grpSpMkLst>
        </pc:grpChg>
        <pc:grpChg chg="add del mod topLvl">
          <ac:chgData name="kim daeun" userId="b07a165407e0acac" providerId="LiveId" clId="{19BDD6C1-0A45-465C-92F1-3FB334B50FD0}" dt="2021-06-28T09:22:34.734" v="5338" actId="1076"/>
          <ac:grpSpMkLst>
            <pc:docMk/>
            <pc:sldMk cId="4021397789" sldId="305"/>
            <ac:grpSpMk id="15" creationId="{475C7A4E-AE36-452C-B397-51F34AFA343E}"/>
          </ac:grpSpMkLst>
        </pc:grpChg>
        <pc:grpChg chg="add del mod">
          <ac:chgData name="kim daeun" userId="b07a165407e0acac" providerId="LiveId" clId="{19BDD6C1-0A45-465C-92F1-3FB334B50FD0}" dt="2021-06-28T09:22:32.911" v="5337" actId="165"/>
          <ac:grpSpMkLst>
            <pc:docMk/>
            <pc:sldMk cId="4021397789" sldId="305"/>
            <ac:grpSpMk id="17" creationId="{315AA878-56DE-46A5-8AF0-3E5C43E9D207}"/>
          </ac:grpSpMkLst>
        </pc:grpChg>
        <pc:picChg chg="mod">
          <ac:chgData name="kim daeun" userId="b07a165407e0acac" providerId="LiveId" clId="{19BDD6C1-0A45-465C-92F1-3FB334B50FD0}" dt="2021-06-28T09:22:32.911" v="5337" actId="165"/>
          <ac:picMkLst>
            <pc:docMk/>
            <pc:sldMk cId="4021397789" sldId="305"/>
            <ac:picMk id="8" creationId="{268BC89F-E2FC-4B6A-AD08-58A5D7B99939}"/>
          </ac:picMkLst>
        </pc:picChg>
        <pc:picChg chg="mod">
          <ac:chgData name="kim daeun" userId="b07a165407e0acac" providerId="LiveId" clId="{19BDD6C1-0A45-465C-92F1-3FB334B50FD0}" dt="2021-06-28T09:22:59.548" v="5344" actId="1036"/>
          <ac:picMkLst>
            <pc:docMk/>
            <pc:sldMk cId="4021397789" sldId="305"/>
            <ac:picMk id="10" creationId="{151BA3B5-3821-44D3-A16D-4B87BA496FE6}"/>
          </ac:picMkLst>
        </pc:picChg>
        <pc:picChg chg="mod">
          <ac:chgData name="kim daeun" userId="b07a165407e0acac" providerId="LiveId" clId="{19BDD6C1-0A45-465C-92F1-3FB334B50FD0}" dt="2021-06-28T09:22:32.911" v="5337" actId="165"/>
          <ac:picMkLst>
            <pc:docMk/>
            <pc:sldMk cId="4021397789" sldId="305"/>
            <ac:picMk id="11" creationId="{A25073A8-2D26-40D9-81B3-76DB1C0973ED}"/>
          </ac:picMkLst>
        </pc:picChg>
        <pc:picChg chg="add del mod">
          <ac:chgData name="kim daeun" userId="b07a165407e0acac" providerId="LiveId" clId="{19BDD6C1-0A45-465C-92F1-3FB334B50FD0}" dt="2021-06-28T03:04:49.071" v="768" actId="478"/>
          <ac:picMkLst>
            <pc:docMk/>
            <pc:sldMk cId="4021397789" sldId="305"/>
            <ac:picMk id="17" creationId="{0F881962-EBCC-473A-B995-EFB1D1E75EB4}"/>
          </ac:picMkLst>
        </pc:picChg>
        <pc:picChg chg="add mod topLvl modCrop">
          <ac:chgData name="kim daeun" userId="b07a165407e0acac" providerId="LiveId" clId="{19BDD6C1-0A45-465C-92F1-3FB334B50FD0}" dt="2021-06-28T09:22:34.734" v="5338" actId="1076"/>
          <ac:picMkLst>
            <pc:docMk/>
            <pc:sldMk cId="4021397789" sldId="305"/>
            <ac:picMk id="18" creationId="{C1BC9066-A22F-4375-9D85-C2D9D29443D1}"/>
          </ac:picMkLst>
        </pc:picChg>
        <pc:picChg chg="add del mod">
          <ac:chgData name="kim daeun" userId="b07a165407e0acac" providerId="LiveId" clId="{19BDD6C1-0A45-465C-92F1-3FB334B50FD0}" dt="2021-06-28T03:09:03.249" v="772" actId="478"/>
          <ac:picMkLst>
            <pc:docMk/>
            <pc:sldMk cId="4021397789" sldId="305"/>
            <ac:picMk id="19" creationId="{37C69EC5-2DD0-410F-88F4-9BC5625B8C75}"/>
          </ac:picMkLst>
        </pc:picChg>
        <pc:picChg chg="add del mod">
          <ac:chgData name="kim daeun" userId="b07a165407e0acac" providerId="LiveId" clId="{19BDD6C1-0A45-465C-92F1-3FB334B50FD0}" dt="2021-06-28T03:09:18.590" v="775" actId="478"/>
          <ac:picMkLst>
            <pc:docMk/>
            <pc:sldMk cId="4021397789" sldId="305"/>
            <ac:picMk id="21" creationId="{1CAC032F-B1A4-4A66-AD2C-18105844EF8D}"/>
          </ac:picMkLst>
        </pc:picChg>
        <pc:picChg chg="add mod ord topLvl">
          <ac:chgData name="kim daeun" userId="b07a165407e0acac" providerId="LiveId" clId="{19BDD6C1-0A45-465C-92F1-3FB334B50FD0}" dt="2021-06-28T09:22:34.734" v="5338" actId="1076"/>
          <ac:picMkLst>
            <pc:docMk/>
            <pc:sldMk cId="4021397789" sldId="305"/>
            <ac:picMk id="23" creationId="{FA3413B3-7B2F-45E1-8391-AB3CB0C7B6D4}"/>
          </ac:picMkLst>
        </pc:picChg>
      </pc:sldChg>
      <pc:sldChg chg="addSp delSp modSp new mod">
        <pc:chgData name="kim daeun" userId="b07a165407e0acac" providerId="LiveId" clId="{19BDD6C1-0A45-465C-92F1-3FB334B50FD0}" dt="2021-06-28T08:59:35.322" v="5071" actId="108"/>
        <pc:sldMkLst>
          <pc:docMk/>
          <pc:sldMk cId="1938744191" sldId="306"/>
        </pc:sldMkLst>
        <pc:spChg chg="del">
          <ac:chgData name="kim daeun" userId="b07a165407e0acac" providerId="LiveId" clId="{19BDD6C1-0A45-465C-92F1-3FB334B50FD0}" dt="2021-06-28T01:21:57.558" v="162" actId="478"/>
          <ac:spMkLst>
            <pc:docMk/>
            <pc:sldMk cId="1938744191" sldId="306"/>
            <ac:spMk id="2" creationId="{C400E96C-FD07-4B8D-A75C-09E210220E83}"/>
          </ac:spMkLst>
        </pc:spChg>
        <pc:spChg chg="del">
          <ac:chgData name="kim daeun" userId="b07a165407e0acac" providerId="LiveId" clId="{19BDD6C1-0A45-465C-92F1-3FB334B50FD0}" dt="2021-06-28T01:22:04.293" v="163" actId="478"/>
          <ac:spMkLst>
            <pc:docMk/>
            <pc:sldMk cId="1938744191" sldId="306"/>
            <ac:spMk id="3" creationId="{1262460E-3647-4EDE-8710-31F6022947DC}"/>
          </ac:spMkLst>
        </pc:spChg>
        <pc:spChg chg="add mod">
          <ac:chgData name="kim daeun" userId="b07a165407e0acac" providerId="LiveId" clId="{19BDD6C1-0A45-465C-92F1-3FB334B50FD0}" dt="2021-06-28T01:39:11.959" v="350" actId="20577"/>
          <ac:spMkLst>
            <pc:docMk/>
            <pc:sldMk cId="1938744191" sldId="306"/>
            <ac:spMk id="4" creationId="{F4256368-4AA6-4913-BC93-42912C60FEA7}"/>
          </ac:spMkLst>
        </pc:spChg>
        <pc:spChg chg="add del mod">
          <ac:chgData name="kim daeun" userId="b07a165407e0acac" providerId="LiveId" clId="{19BDD6C1-0A45-465C-92F1-3FB334B50FD0}" dt="2021-06-28T03:33:25.310" v="1288" actId="478"/>
          <ac:spMkLst>
            <pc:docMk/>
            <pc:sldMk cId="1938744191" sldId="306"/>
            <ac:spMk id="5" creationId="{288796A5-61AF-499B-A7ED-63E97183932C}"/>
          </ac:spMkLst>
        </pc:spChg>
        <pc:spChg chg="add mod">
          <ac:chgData name="kim daeun" userId="b07a165407e0acac" providerId="LiveId" clId="{19BDD6C1-0A45-465C-92F1-3FB334B50FD0}" dt="2021-06-28T03:43:08.896" v="1519" actId="20577"/>
          <ac:spMkLst>
            <pc:docMk/>
            <pc:sldMk cId="1938744191" sldId="306"/>
            <ac:spMk id="10" creationId="{E55617FC-4BDE-4713-B100-88E9F0777B51}"/>
          </ac:spMkLst>
        </pc:spChg>
        <pc:graphicFrameChg chg="add mod modGraphic">
          <ac:chgData name="kim daeun" userId="b07a165407e0acac" providerId="LiveId" clId="{19BDD6C1-0A45-465C-92F1-3FB334B50FD0}" dt="2021-06-28T08:59:07.306" v="5062" actId="20577"/>
          <ac:graphicFrameMkLst>
            <pc:docMk/>
            <pc:sldMk cId="1938744191" sldId="306"/>
            <ac:graphicFrameMk id="9" creationId="{C2592DBA-6B5A-46B1-8111-4267A3EFE2BE}"/>
          </ac:graphicFrameMkLst>
        </pc:graphicFrameChg>
        <pc:picChg chg="add del mod">
          <ac:chgData name="kim daeun" userId="b07a165407e0acac" providerId="LiveId" clId="{19BDD6C1-0A45-465C-92F1-3FB334B50FD0}" dt="2021-06-28T02:54:34.780" v="356" actId="478"/>
          <ac:picMkLst>
            <pc:docMk/>
            <pc:sldMk cId="1938744191" sldId="306"/>
            <ac:picMk id="7" creationId="{7BDFCB4B-E552-45E4-8E9C-2BB56CA30FBE}"/>
          </ac:picMkLst>
        </pc:picChg>
        <pc:picChg chg="add del mod">
          <ac:chgData name="kim daeun" userId="b07a165407e0acac" providerId="LiveId" clId="{19BDD6C1-0A45-465C-92F1-3FB334B50FD0}" dt="2021-06-28T02:54:53.299" v="362" actId="478"/>
          <ac:picMkLst>
            <pc:docMk/>
            <pc:sldMk cId="1938744191" sldId="306"/>
            <ac:picMk id="9" creationId="{0CFB1E52-8CA6-4F14-81A7-19D444C17B47}"/>
          </ac:picMkLst>
        </pc:picChg>
        <pc:picChg chg="add del mod">
          <ac:chgData name="kim daeun" userId="b07a165407e0acac" providerId="LiveId" clId="{19BDD6C1-0A45-465C-92F1-3FB334B50FD0}" dt="2021-06-28T08:27:29.311" v="4490" actId="478"/>
          <ac:picMkLst>
            <pc:docMk/>
            <pc:sldMk cId="1938744191" sldId="306"/>
            <ac:picMk id="22" creationId="{A7745E61-93E8-410F-A182-BFD258258AFD}"/>
          </ac:picMkLst>
        </pc:picChg>
        <pc:cxnChg chg="add mod">
          <ac:chgData name="kim daeun" userId="b07a165407e0acac" providerId="LiveId" clId="{19BDD6C1-0A45-465C-92F1-3FB334B50FD0}" dt="2021-06-28T03:21:08.810" v="857" actId="14100"/>
          <ac:cxnSpMkLst>
            <pc:docMk/>
            <pc:sldMk cId="1938744191" sldId="306"/>
            <ac:cxnSpMk id="6" creationId="{6D75BF7B-FD3F-48F5-9596-7FE714F724E9}"/>
          </ac:cxnSpMkLst>
        </pc:cxnChg>
        <pc:cxnChg chg="add del mod">
          <ac:chgData name="kim daeun" userId="b07a165407e0acac" providerId="LiveId" clId="{19BDD6C1-0A45-465C-92F1-3FB334B50FD0}" dt="2021-06-28T03:21:25.257" v="930" actId="478"/>
          <ac:cxnSpMkLst>
            <pc:docMk/>
            <pc:sldMk cId="1938744191" sldId="306"/>
            <ac:cxnSpMk id="7" creationId="{3A292BEE-010E-450A-9CB4-22BD7210C2E3}"/>
          </ac:cxnSpMkLst>
        </pc:cxnChg>
        <pc:cxnChg chg="add del mod">
          <ac:chgData name="kim daeun" userId="b07a165407e0acac" providerId="LiveId" clId="{19BDD6C1-0A45-465C-92F1-3FB334B50FD0}" dt="2021-06-28T03:32:30.295" v="1255" actId="478"/>
          <ac:cxnSpMkLst>
            <pc:docMk/>
            <pc:sldMk cId="1938744191" sldId="306"/>
            <ac:cxnSpMk id="8" creationId="{6AF12D63-CB60-4D59-950A-A74DF7F3A1CD}"/>
          </ac:cxnSpMkLst>
        </pc:cxnChg>
        <pc:cxnChg chg="add mod">
          <ac:chgData name="kim daeun" userId="b07a165407e0acac" providerId="LiveId" clId="{19BDD6C1-0A45-465C-92F1-3FB334B50FD0}" dt="2021-06-28T08:59:31.219" v="5070" actId="108"/>
          <ac:cxnSpMkLst>
            <pc:docMk/>
            <pc:sldMk cId="1938744191" sldId="306"/>
            <ac:cxnSpMk id="12" creationId="{B52BE62D-688B-46C4-93CF-D745562F4191}"/>
          </ac:cxnSpMkLst>
        </pc:cxnChg>
        <pc:cxnChg chg="add mod">
          <ac:chgData name="kim daeun" userId="b07a165407e0acac" providerId="LiveId" clId="{19BDD6C1-0A45-465C-92F1-3FB334B50FD0}" dt="2021-06-28T08:59:35.322" v="5071" actId="108"/>
          <ac:cxnSpMkLst>
            <pc:docMk/>
            <pc:sldMk cId="1938744191" sldId="306"/>
            <ac:cxnSpMk id="13" creationId="{91A782F6-711C-4991-8737-FBEE67407D36}"/>
          </ac:cxnSpMkLst>
        </pc:cxnChg>
        <pc:cxnChg chg="add del mod">
          <ac:chgData name="kim daeun" userId="b07a165407e0acac" providerId="LiveId" clId="{19BDD6C1-0A45-465C-92F1-3FB334B50FD0}" dt="2021-06-28T08:59:24.402" v="5067" actId="108"/>
          <ac:cxnSpMkLst>
            <pc:docMk/>
            <pc:sldMk cId="1938744191" sldId="306"/>
            <ac:cxnSpMk id="15" creationId="{BC1179D8-60C7-4DA3-8B34-D901431980B9}"/>
          </ac:cxnSpMkLst>
        </pc:cxnChg>
        <pc:cxnChg chg="add mod">
          <ac:chgData name="kim daeun" userId="b07a165407e0acac" providerId="LiveId" clId="{19BDD6C1-0A45-465C-92F1-3FB334B50FD0}" dt="2021-06-28T08:59:27.001" v="5068" actId="108"/>
          <ac:cxnSpMkLst>
            <pc:docMk/>
            <pc:sldMk cId="1938744191" sldId="306"/>
            <ac:cxnSpMk id="17" creationId="{31601A4D-BFCD-4F2D-825D-1E7EC7DF4705}"/>
          </ac:cxnSpMkLst>
        </pc:cxnChg>
        <pc:cxnChg chg="add mod">
          <ac:chgData name="kim daeun" userId="b07a165407e0acac" providerId="LiveId" clId="{19BDD6C1-0A45-465C-92F1-3FB334B50FD0}" dt="2021-06-28T08:59:29.083" v="5069" actId="108"/>
          <ac:cxnSpMkLst>
            <pc:docMk/>
            <pc:sldMk cId="1938744191" sldId="306"/>
            <ac:cxnSpMk id="19" creationId="{2EE8F71F-5E7B-429B-8D1A-1F38D275B3BB}"/>
          </ac:cxnSpMkLst>
        </pc:cxnChg>
        <pc:cxnChg chg="add mod">
          <ac:chgData name="kim daeun" userId="b07a165407e0acac" providerId="LiveId" clId="{19BDD6C1-0A45-465C-92F1-3FB334B50FD0}" dt="2021-06-28T03:42:37.291" v="1517"/>
          <ac:cxnSpMkLst>
            <pc:docMk/>
            <pc:sldMk cId="1938744191" sldId="306"/>
            <ac:cxnSpMk id="21" creationId="{AB3A7C7E-DCD1-4B4F-9FC2-B2C5BB22C310}"/>
          </ac:cxnSpMkLst>
        </pc:cxnChg>
        <pc:cxnChg chg="add del mod">
          <ac:chgData name="kim daeun" userId="b07a165407e0acac" providerId="LiveId" clId="{19BDD6C1-0A45-465C-92F1-3FB334B50FD0}" dt="2021-06-28T08:59:19.289" v="5065"/>
          <ac:cxnSpMkLst>
            <pc:docMk/>
            <pc:sldMk cId="1938744191" sldId="306"/>
            <ac:cxnSpMk id="23" creationId="{9DBD1668-EB28-4EBA-A640-93885BBF7E80}"/>
          </ac:cxnSpMkLst>
        </pc:cxnChg>
      </pc:sldChg>
      <pc:sldChg chg="addSp delSp modSp new mod">
        <pc:chgData name="kim daeun" userId="b07a165407e0acac" providerId="LiveId" clId="{19BDD6C1-0A45-465C-92F1-3FB334B50FD0}" dt="2021-06-28T06:47:10.205" v="2675" actId="1076"/>
        <pc:sldMkLst>
          <pc:docMk/>
          <pc:sldMk cId="566656227" sldId="307"/>
        </pc:sldMkLst>
        <pc:spChg chg="del">
          <ac:chgData name="kim daeun" userId="b07a165407e0acac" providerId="LiveId" clId="{19BDD6C1-0A45-465C-92F1-3FB334B50FD0}" dt="2021-06-28T02:54:48.850" v="360" actId="478"/>
          <ac:spMkLst>
            <pc:docMk/>
            <pc:sldMk cId="566656227" sldId="307"/>
            <ac:spMk id="2" creationId="{D50D26C0-7AF5-4AD1-8FEF-93B2FD0CD362}"/>
          </ac:spMkLst>
        </pc:spChg>
        <pc:spChg chg="del">
          <ac:chgData name="kim daeun" userId="b07a165407e0acac" providerId="LiveId" clId="{19BDD6C1-0A45-465C-92F1-3FB334B50FD0}" dt="2021-06-28T02:54:50.559" v="361" actId="478"/>
          <ac:spMkLst>
            <pc:docMk/>
            <pc:sldMk cId="566656227" sldId="307"/>
            <ac:spMk id="3" creationId="{C22354B4-7490-4CBE-B3F1-D7E361F012A3}"/>
          </ac:spMkLst>
        </pc:spChg>
        <pc:spChg chg="add del mod">
          <ac:chgData name="kim daeun" userId="b07a165407e0acac" providerId="LiveId" clId="{19BDD6C1-0A45-465C-92F1-3FB334B50FD0}" dt="2021-06-28T02:57:50.344" v="468" actId="478"/>
          <ac:spMkLst>
            <pc:docMk/>
            <pc:sldMk cId="566656227" sldId="307"/>
            <ac:spMk id="5" creationId="{4A79351A-6E06-4A84-9CA8-CD7FAF971F1E}"/>
          </ac:spMkLst>
        </pc:spChg>
        <pc:spChg chg="add mod">
          <ac:chgData name="kim daeun" userId="b07a165407e0acac" providerId="LiveId" clId="{19BDD6C1-0A45-465C-92F1-3FB334B50FD0}" dt="2021-06-28T03:19:19.560" v="827"/>
          <ac:spMkLst>
            <pc:docMk/>
            <pc:sldMk cId="566656227" sldId="307"/>
            <ac:spMk id="6" creationId="{39C5DCE2-3AC0-4B6B-A2AE-9A3C6544521E}"/>
          </ac:spMkLst>
        </pc:spChg>
        <pc:picChg chg="add mod">
          <ac:chgData name="kim daeun" userId="b07a165407e0acac" providerId="LiveId" clId="{19BDD6C1-0A45-465C-92F1-3FB334B50FD0}" dt="2021-06-28T06:47:10.205" v="2675" actId="1076"/>
          <ac:picMkLst>
            <pc:docMk/>
            <pc:sldMk cId="566656227" sldId="307"/>
            <ac:picMk id="4" creationId="{D6AD2CE9-5D87-4180-89F1-A3B36E0A109D}"/>
          </ac:picMkLst>
        </pc:picChg>
        <pc:cxnChg chg="add mod">
          <ac:chgData name="kim daeun" userId="b07a165407e0acac" providerId="LiveId" clId="{19BDD6C1-0A45-465C-92F1-3FB334B50FD0}" dt="2021-06-28T03:19:28.775" v="830"/>
          <ac:cxnSpMkLst>
            <pc:docMk/>
            <pc:sldMk cId="566656227" sldId="307"/>
            <ac:cxnSpMk id="5" creationId="{84B96457-AFA4-43FF-9563-24F61B570F11}"/>
          </ac:cxnSpMkLst>
        </pc:cxnChg>
        <pc:cxnChg chg="add mod">
          <ac:chgData name="kim daeun" userId="b07a165407e0acac" providerId="LiveId" clId="{19BDD6C1-0A45-465C-92F1-3FB334B50FD0}" dt="2021-06-28T03:21:33.749" v="931"/>
          <ac:cxnSpMkLst>
            <pc:docMk/>
            <pc:sldMk cId="566656227" sldId="307"/>
            <ac:cxnSpMk id="7" creationId="{F75FAE0B-4E35-4D01-AEA3-715A3FDED231}"/>
          </ac:cxnSpMkLst>
        </pc:cxnChg>
      </pc:sldChg>
      <pc:sldChg chg="addSp delSp modSp new mod">
        <pc:chgData name="kim daeun" userId="b07a165407e0acac" providerId="LiveId" clId="{19BDD6C1-0A45-465C-92F1-3FB334B50FD0}" dt="2021-06-28T06:54:51.202" v="2706" actId="14100"/>
        <pc:sldMkLst>
          <pc:docMk/>
          <pc:sldMk cId="169145315" sldId="308"/>
        </pc:sldMkLst>
        <pc:spChg chg="del">
          <ac:chgData name="kim daeun" userId="b07a165407e0acac" providerId="LiveId" clId="{19BDD6C1-0A45-465C-92F1-3FB334B50FD0}" dt="2021-06-28T03:32:39.756" v="1260" actId="478"/>
          <ac:spMkLst>
            <pc:docMk/>
            <pc:sldMk cId="169145315" sldId="308"/>
            <ac:spMk id="2" creationId="{8DD847AF-14E1-4208-B14A-7DE0D2FBFB82}"/>
          </ac:spMkLst>
        </pc:spChg>
        <pc:spChg chg="del">
          <ac:chgData name="kim daeun" userId="b07a165407e0acac" providerId="LiveId" clId="{19BDD6C1-0A45-465C-92F1-3FB334B50FD0}" dt="2021-06-28T03:32:39.756" v="1260" actId="478"/>
          <ac:spMkLst>
            <pc:docMk/>
            <pc:sldMk cId="169145315" sldId="308"/>
            <ac:spMk id="3" creationId="{5779767F-DFDF-4659-9A2D-984C7375CE51}"/>
          </ac:spMkLst>
        </pc:spChg>
        <pc:spChg chg="add del mod">
          <ac:chgData name="kim daeun" userId="b07a165407e0acac" providerId="LiveId" clId="{19BDD6C1-0A45-465C-92F1-3FB334B50FD0}" dt="2021-06-28T06:54:43.542" v="2703"/>
          <ac:spMkLst>
            <pc:docMk/>
            <pc:sldMk cId="169145315" sldId="308"/>
            <ac:spMk id="4" creationId="{C3433562-916D-4E09-838F-C328E123DA59}"/>
          </ac:spMkLst>
        </pc:spChg>
        <pc:spChg chg="add del mod">
          <ac:chgData name="kim daeun" userId="b07a165407e0acac" providerId="LiveId" clId="{19BDD6C1-0A45-465C-92F1-3FB334B50FD0}" dt="2021-06-28T03:33:01.660" v="1266"/>
          <ac:spMkLst>
            <pc:docMk/>
            <pc:sldMk cId="169145315" sldId="308"/>
            <ac:spMk id="6" creationId="{50905B82-FA03-4DF4-8B9B-0319B9924135}"/>
          </ac:spMkLst>
        </pc:spChg>
        <pc:spChg chg="add del mod ord">
          <ac:chgData name="kim daeun" userId="b07a165407e0acac" providerId="LiveId" clId="{19BDD6C1-0A45-465C-92F1-3FB334B50FD0}" dt="2021-06-28T06:12:25.597" v="2048" actId="478"/>
          <ac:spMkLst>
            <pc:docMk/>
            <pc:sldMk cId="169145315" sldId="308"/>
            <ac:spMk id="10" creationId="{7A971922-4A10-4590-9FFE-DA50412927E7}"/>
          </ac:spMkLst>
        </pc:spChg>
        <pc:spChg chg="add mod">
          <ac:chgData name="kim daeun" userId="b07a165407e0acac" providerId="LiveId" clId="{19BDD6C1-0A45-465C-92F1-3FB334B50FD0}" dt="2021-06-28T06:33:26.921" v="2625" actId="1076"/>
          <ac:spMkLst>
            <pc:docMk/>
            <pc:sldMk cId="169145315" sldId="308"/>
            <ac:spMk id="15" creationId="{5E078F08-2E3B-49E1-82E5-DC74C4A4978D}"/>
          </ac:spMkLst>
        </pc:spChg>
        <pc:spChg chg="add del mod">
          <ac:chgData name="kim daeun" userId="b07a165407e0acac" providerId="LiveId" clId="{19BDD6C1-0A45-465C-92F1-3FB334B50FD0}" dt="2021-06-28T06:30:30.856" v="2583" actId="478"/>
          <ac:spMkLst>
            <pc:docMk/>
            <pc:sldMk cId="169145315" sldId="308"/>
            <ac:spMk id="26" creationId="{6D86C002-1F0C-440F-8F46-320818108D23}"/>
          </ac:spMkLst>
        </pc:spChg>
        <pc:spChg chg="add del mod">
          <ac:chgData name="kim daeun" userId="b07a165407e0acac" providerId="LiveId" clId="{19BDD6C1-0A45-465C-92F1-3FB334B50FD0}" dt="2021-06-28T06:30:30.346" v="2582" actId="478"/>
          <ac:spMkLst>
            <pc:docMk/>
            <pc:sldMk cId="169145315" sldId="308"/>
            <ac:spMk id="27" creationId="{D16740B0-508C-4452-9219-347DB97A32E9}"/>
          </ac:spMkLst>
        </pc:spChg>
        <pc:spChg chg="add del mod">
          <ac:chgData name="kim daeun" userId="b07a165407e0acac" providerId="LiveId" clId="{19BDD6C1-0A45-465C-92F1-3FB334B50FD0}" dt="2021-06-28T06:29:51.831" v="2493" actId="478"/>
          <ac:spMkLst>
            <pc:docMk/>
            <pc:sldMk cId="169145315" sldId="308"/>
            <ac:spMk id="28" creationId="{5F5E09B4-AF09-426C-B0DB-08264E44CA86}"/>
          </ac:spMkLst>
        </pc:spChg>
        <pc:spChg chg="add del mod ord">
          <ac:chgData name="kim daeun" userId="b07a165407e0acac" providerId="LiveId" clId="{19BDD6C1-0A45-465C-92F1-3FB334B50FD0}" dt="2021-06-28T06:23:32.565" v="2399" actId="478"/>
          <ac:spMkLst>
            <pc:docMk/>
            <pc:sldMk cId="169145315" sldId="308"/>
            <ac:spMk id="29" creationId="{F23F0BA8-FF70-461B-818C-05D6E8C8DE56}"/>
          </ac:spMkLst>
        </pc:spChg>
        <pc:spChg chg="add mod">
          <ac:chgData name="kim daeun" userId="b07a165407e0acac" providerId="LiveId" clId="{19BDD6C1-0A45-465C-92F1-3FB334B50FD0}" dt="2021-06-28T06:30:24.319" v="2581" actId="6549"/>
          <ac:spMkLst>
            <pc:docMk/>
            <pc:sldMk cId="169145315" sldId="308"/>
            <ac:spMk id="31" creationId="{DED2E12D-F772-46EE-90EF-4100EFC2619F}"/>
          </ac:spMkLst>
        </pc:spChg>
        <pc:spChg chg="add mod">
          <ac:chgData name="kim daeun" userId="b07a165407e0acac" providerId="LiveId" clId="{19BDD6C1-0A45-465C-92F1-3FB334B50FD0}" dt="2021-06-28T06:46:25.064" v="2671" actId="1076"/>
          <ac:spMkLst>
            <pc:docMk/>
            <pc:sldMk cId="169145315" sldId="308"/>
            <ac:spMk id="32" creationId="{4A6CF17D-3EFF-4E27-8222-88C8189FA456}"/>
          </ac:spMkLst>
        </pc:spChg>
        <pc:spChg chg="add mod ord">
          <ac:chgData name="kim daeun" userId="b07a165407e0acac" providerId="LiveId" clId="{19BDD6C1-0A45-465C-92F1-3FB334B50FD0}" dt="2021-06-28T06:35:19.499" v="2632" actId="108"/>
          <ac:spMkLst>
            <pc:docMk/>
            <pc:sldMk cId="169145315" sldId="308"/>
            <ac:spMk id="33" creationId="{6647EAEB-1682-4CEB-BCD2-12CAE9A0886F}"/>
          </ac:spMkLst>
        </pc:spChg>
        <pc:spChg chg="add mod ord">
          <ac:chgData name="kim daeun" userId="b07a165407e0acac" providerId="LiveId" clId="{19BDD6C1-0A45-465C-92F1-3FB334B50FD0}" dt="2021-06-28T06:37:21.944" v="2639" actId="1076"/>
          <ac:spMkLst>
            <pc:docMk/>
            <pc:sldMk cId="169145315" sldId="308"/>
            <ac:spMk id="34" creationId="{E853649E-7CA9-4176-87E4-C39E339C6BD9}"/>
          </ac:spMkLst>
        </pc:spChg>
        <pc:spChg chg="add mod ord">
          <ac:chgData name="kim daeun" userId="b07a165407e0acac" providerId="LiveId" clId="{19BDD6C1-0A45-465C-92F1-3FB334B50FD0}" dt="2021-06-28T06:35:17.994" v="2631" actId="108"/>
          <ac:spMkLst>
            <pc:docMk/>
            <pc:sldMk cId="169145315" sldId="308"/>
            <ac:spMk id="35" creationId="{3F1E9396-D177-437D-8CDA-A78726098E40}"/>
          </ac:spMkLst>
        </pc:spChg>
        <pc:grpChg chg="add del mod">
          <ac:chgData name="kim daeun" userId="b07a165407e0acac" providerId="LiveId" clId="{19BDD6C1-0A45-465C-92F1-3FB334B50FD0}" dt="2021-06-28T06:36:59.847" v="2633" actId="165"/>
          <ac:grpSpMkLst>
            <pc:docMk/>
            <pc:sldMk cId="169145315" sldId="308"/>
            <ac:grpSpMk id="8" creationId="{A57AEE9A-CC03-4D47-8FEB-84A22499FC6E}"/>
          </ac:grpSpMkLst>
        </pc:grpChg>
        <pc:grpChg chg="add mod">
          <ac:chgData name="kim daeun" userId="b07a165407e0acac" providerId="LiveId" clId="{19BDD6C1-0A45-465C-92F1-3FB334B50FD0}" dt="2021-06-28T06:20:39.967" v="2380" actId="1076"/>
          <ac:grpSpMkLst>
            <pc:docMk/>
            <pc:sldMk cId="169145315" sldId="308"/>
            <ac:grpSpMk id="9" creationId="{B04D0050-C323-4950-8229-80DB9B417B0C}"/>
          </ac:grpSpMkLst>
        </pc:grpChg>
        <pc:grpChg chg="add mod">
          <ac:chgData name="kim daeun" userId="b07a165407e0acac" providerId="LiveId" clId="{19BDD6C1-0A45-465C-92F1-3FB334B50FD0}" dt="2021-06-28T06:42:11.783" v="2658" actId="1076"/>
          <ac:grpSpMkLst>
            <pc:docMk/>
            <pc:sldMk cId="169145315" sldId="308"/>
            <ac:grpSpMk id="18" creationId="{05565D48-C3AF-4B13-8E17-EAFDA3F41255}"/>
          </ac:grpSpMkLst>
        </pc:grpChg>
        <pc:grpChg chg="add mod">
          <ac:chgData name="kim daeun" userId="b07a165407e0acac" providerId="LiveId" clId="{19BDD6C1-0A45-465C-92F1-3FB334B50FD0}" dt="2021-06-28T06:44:00.748" v="2667" actId="1076"/>
          <ac:grpSpMkLst>
            <pc:docMk/>
            <pc:sldMk cId="169145315" sldId="308"/>
            <ac:grpSpMk id="19" creationId="{776C5BBB-B4B3-4CC2-B26C-37D39E2EFF93}"/>
          </ac:grpSpMkLst>
        </pc:grpChg>
        <pc:picChg chg="add mod">
          <ac:chgData name="kim daeun" userId="b07a165407e0acac" providerId="LiveId" clId="{19BDD6C1-0A45-465C-92F1-3FB334B50FD0}" dt="2021-06-28T06:42:11.783" v="2658" actId="1076"/>
          <ac:picMkLst>
            <pc:docMk/>
            <pc:sldMk cId="169145315" sldId="308"/>
            <ac:picMk id="17" creationId="{BD0A18E0-E395-4FEE-91D5-C6CF31FEFE1F}"/>
          </ac:picMkLst>
        </pc:picChg>
        <pc:picChg chg="add mod topLvl">
          <ac:chgData name="kim daeun" userId="b07a165407e0acac" providerId="LiveId" clId="{19BDD6C1-0A45-465C-92F1-3FB334B50FD0}" dt="2021-06-28T06:44:00.748" v="2667" actId="1076"/>
          <ac:picMkLst>
            <pc:docMk/>
            <pc:sldMk cId="169145315" sldId="308"/>
            <ac:picMk id="1026" creationId="{86AD0FF1-AFFE-4D6B-BBA6-5A5206DB0B60}"/>
          </ac:picMkLst>
        </pc:picChg>
        <pc:picChg chg="add mod topLvl">
          <ac:chgData name="kim daeun" userId="b07a165407e0acac" providerId="LiveId" clId="{19BDD6C1-0A45-465C-92F1-3FB334B50FD0}" dt="2021-06-28T06:44:00.748" v="2667" actId="1076"/>
          <ac:picMkLst>
            <pc:docMk/>
            <pc:sldMk cId="169145315" sldId="308"/>
            <ac:picMk id="1028" creationId="{18A420EA-A6BC-4A68-B014-3E7E115F472F}"/>
          </ac:picMkLst>
        </pc:picChg>
        <pc:picChg chg="add mod topLvl">
          <ac:chgData name="kim daeun" userId="b07a165407e0acac" providerId="LiveId" clId="{19BDD6C1-0A45-465C-92F1-3FB334B50FD0}" dt="2021-06-28T06:44:00.748" v="2667" actId="1076"/>
          <ac:picMkLst>
            <pc:docMk/>
            <pc:sldMk cId="169145315" sldId="308"/>
            <ac:picMk id="1030" creationId="{CAF3BCBF-6500-495B-B11D-6BC6CD588D73}"/>
          </ac:picMkLst>
        </pc:picChg>
        <pc:picChg chg="add mod">
          <ac:chgData name="kim daeun" userId="b07a165407e0acac" providerId="LiveId" clId="{19BDD6C1-0A45-465C-92F1-3FB334B50FD0}" dt="2021-06-28T06:20:39.967" v="2380" actId="1076"/>
          <ac:picMkLst>
            <pc:docMk/>
            <pc:sldMk cId="169145315" sldId="308"/>
            <ac:picMk id="1032" creationId="{C4C55E7D-7E19-460C-AA04-B4B554D1D803}"/>
          </ac:picMkLst>
        </pc:picChg>
        <pc:picChg chg="add del mod">
          <ac:chgData name="kim daeun" userId="b07a165407e0acac" providerId="LiveId" clId="{19BDD6C1-0A45-465C-92F1-3FB334B50FD0}" dt="2021-06-28T06:05:15.751" v="1956" actId="478"/>
          <ac:picMkLst>
            <pc:docMk/>
            <pc:sldMk cId="169145315" sldId="308"/>
            <ac:picMk id="1034" creationId="{448C2D9C-FC7A-4BCC-86AC-1B77BB192B13}"/>
          </ac:picMkLst>
        </pc:picChg>
        <pc:picChg chg="add del mod topLvl">
          <ac:chgData name="kim daeun" userId="b07a165407e0acac" providerId="LiveId" clId="{19BDD6C1-0A45-465C-92F1-3FB334B50FD0}" dt="2021-06-28T06:37:53.325" v="2646" actId="1076"/>
          <ac:picMkLst>
            <pc:docMk/>
            <pc:sldMk cId="169145315" sldId="308"/>
            <ac:picMk id="1036" creationId="{3B3C903F-7B8E-4197-A6C5-C033476A4661}"/>
          </ac:picMkLst>
        </pc:picChg>
        <pc:picChg chg="add mod">
          <ac:chgData name="kim daeun" userId="b07a165407e0acac" providerId="LiveId" clId="{19BDD6C1-0A45-465C-92F1-3FB334B50FD0}" dt="2021-06-28T06:20:39.967" v="2380" actId="1076"/>
          <ac:picMkLst>
            <pc:docMk/>
            <pc:sldMk cId="169145315" sldId="308"/>
            <ac:picMk id="1038" creationId="{C55A1F89-8CF2-4837-B34A-5270DE513AD9}"/>
          </ac:picMkLst>
        </pc:picChg>
        <pc:picChg chg="add mod topLvl">
          <ac:chgData name="kim daeun" userId="b07a165407e0acac" providerId="LiveId" clId="{19BDD6C1-0A45-465C-92F1-3FB334B50FD0}" dt="2021-06-28T06:44:00.748" v="2667" actId="1076"/>
          <ac:picMkLst>
            <pc:docMk/>
            <pc:sldMk cId="169145315" sldId="308"/>
            <ac:picMk id="1040" creationId="{1844E216-2C03-4CB9-BEB9-8AD10898473F}"/>
          </ac:picMkLst>
        </pc:picChg>
        <pc:picChg chg="add mod">
          <ac:chgData name="kim daeun" userId="b07a165407e0acac" providerId="LiveId" clId="{19BDD6C1-0A45-465C-92F1-3FB334B50FD0}" dt="2021-06-28T06:42:11.783" v="2658" actId="1076"/>
          <ac:picMkLst>
            <pc:docMk/>
            <pc:sldMk cId="169145315" sldId="308"/>
            <ac:picMk id="1042" creationId="{556FF47C-2356-4264-802F-7885389459F5}"/>
          </ac:picMkLst>
        </pc:picChg>
        <pc:picChg chg="add del mod">
          <ac:chgData name="kim daeun" userId="b07a165407e0acac" providerId="LiveId" clId="{19BDD6C1-0A45-465C-92F1-3FB334B50FD0}" dt="2021-06-28T06:43:48.133" v="2663" actId="478"/>
          <ac:picMkLst>
            <pc:docMk/>
            <pc:sldMk cId="169145315" sldId="308"/>
            <ac:picMk id="1044" creationId="{F2D776BF-9723-4129-8EEA-E0063F1F47DC}"/>
          </ac:picMkLst>
        </pc:picChg>
        <pc:picChg chg="add mod">
          <ac:chgData name="kim daeun" userId="b07a165407e0acac" providerId="LiveId" clId="{19BDD6C1-0A45-465C-92F1-3FB334B50FD0}" dt="2021-06-28T06:42:11.783" v="2658" actId="1076"/>
          <ac:picMkLst>
            <pc:docMk/>
            <pc:sldMk cId="169145315" sldId="308"/>
            <ac:picMk id="1046" creationId="{115A71E7-EFFC-4BD1-B2F4-691C98945D69}"/>
          </ac:picMkLst>
        </pc:picChg>
        <pc:cxnChg chg="add mod">
          <ac:chgData name="kim daeun" userId="b07a165407e0acac" providerId="LiveId" clId="{19BDD6C1-0A45-465C-92F1-3FB334B50FD0}" dt="2021-06-28T06:54:51.202" v="2706" actId="14100"/>
          <ac:cxnSpMkLst>
            <pc:docMk/>
            <pc:sldMk cId="169145315" sldId="308"/>
            <ac:cxnSpMk id="5" creationId="{31B71095-8F5F-4C89-8051-1C06A5C6C936}"/>
          </ac:cxnSpMkLst>
        </pc:cxnChg>
        <pc:cxnChg chg="add mod">
          <ac:chgData name="kim daeun" userId="b07a165407e0acac" providerId="LiveId" clId="{19BDD6C1-0A45-465C-92F1-3FB334B50FD0}" dt="2021-06-28T05:59:16.813" v="1928"/>
          <ac:cxnSpMkLst>
            <pc:docMk/>
            <pc:sldMk cId="169145315" sldId="308"/>
            <ac:cxnSpMk id="7" creationId="{B7F252FF-03FF-4938-BD70-D4B41F220A74}"/>
          </ac:cxnSpMkLst>
        </pc:cxnChg>
        <pc:cxnChg chg="add del mod">
          <ac:chgData name="kim daeun" userId="b07a165407e0acac" providerId="LiveId" clId="{19BDD6C1-0A45-465C-92F1-3FB334B50FD0}" dt="2021-06-28T06:13:22.037" v="2060" actId="478"/>
          <ac:cxnSpMkLst>
            <pc:docMk/>
            <pc:sldMk cId="169145315" sldId="308"/>
            <ac:cxnSpMk id="12" creationId="{CDF44F05-8488-4477-AFF3-3CCE35621049}"/>
          </ac:cxnSpMkLst>
        </pc:cxnChg>
        <pc:cxnChg chg="add del mod">
          <ac:chgData name="kim daeun" userId="b07a165407e0acac" providerId="LiveId" clId="{19BDD6C1-0A45-465C-92F1-3FB334B50FD0}" dt="2021-06-28T06:13:21.187" v="2059" actId="478"/>
          <ac:cxnSpMkLst>
            <pc:docMk/>
            <pc:sldMk cId="169145315" sldId="308"/>
            <ac:cxnSpMk id="22" creationId="{C84D59DB-7C52-4876-B730-7245C48D6F5F}"/>
          </ac:cxnSpMkLst>
        </pc:cxnChg>
        <pc:cxnChg chg="add del mod">
          <ac:chgData name="kim daeun" userId="b07a165407e0acac" providerId="LiveId" clId="{19BDD6C1-0A45-465C-92F1-3FB334B50FD0}" dt="2021-06-28T06:13:19.842" v="2058" actId="478"/>
          <ac:cxnSpMkLst>
            <pc:docMk/>
            <pc:sldMk cId="169145315" sldId="308"/>
            <ac:cxnSpMk id="23" creationId="{998C4C67-2DE6-40DC-A70C-BBE35AAC5845}"/>
          </ac:cxnSpMkLst>
        </pc:cxnChg>
      </pc:sldChg>
      <pc:sldChg chg="delSp new del mod">
        <pc:chgData name="kim daeun" userId="b07a165407e0acac" providerId="LiveId" clId="{19BDD6C1-0A45-465C-92F1-3FB334B50FD0}" dt="2021-06-28T04:40:54.912" v="1524" actId="47"/>
        <pc:sldMkLst>
          <pc:docMk/>
          <pc:sldMk cId="600958707" sldId="309"/>
        </pc:sldMkLst>
        <pc:spChg chg="del">
          <ac:chgData name="kim daeun" userId="b07a165407e0acac" providerId="LiveId" clId="{19BDD6C1-0A45-465C-92F1-3FB334B50FD0}" dt="2021-06-28T04:40:46.181" v="1521" actId="478"/>
          <ac:spMkLst>
            <pc:docMk/>
            <pc:sldMk cId="600958707" sldId="309"/>
            <ac:spMk id="2" creationId="{97C54837-DF9D-462C-B8B0-EB6C456F125B}"/>
          </ac:spMkLst>
        </pc:spChg>
        <pc:spChg chg="del">
          <ac:chgData name="kim daeun" userId="b07a165407e0acac" providerId="LiveId" clId="{19BDD6C1-0A45-465C-92F1-3FB334B50FD0}" dt="2021-06-28T04:40:47.810" v="1522" actId="478"/>
          <ac:spMkLst>
            <pc:docMk/>
            <pc:sldMk cId="600958707" sldId="309"/>
            <ac:spMk id="3" creationId="{3E925A94-5C8D-4E8B-BCE0-2CA5BF44C110}"/>
          </ac:spMkLst>
        </pc:spChg>
      </pc:sldChg>
      <pc:sldChg chg="addSp delSp modSp add del mod">
        <pc:chgData name="kim daeun" userId="b07a165407e0acac" providerId="LiveId" clId="{19BDD6C1-0A45-465C-92F1-3FB334B50FD0}" dt="2021-06-28T08:59:38.668" v="5072" actId="47"/>
        <pc:sldMkLst>
          <pc:docMk/>
          <pc:sldMk cId="750048964" sldId="310"/>
        </pc:sldMkLst>
        <pc:spChg chg="mod">
          <ac:chgData name="kim daeun" userId="b07a165407e0acac" providerId="LiveId" clId="{19BDD6C1-0A45-465C-92F1-3FB334B50FD0}" dt="2021-06-28T04:48:25.753" v="1846" actId="20577"/>
          <ac:spMkLst>
            <pc:docMk/>
            <pc:sldMk cId="750048964" sldId="310"/>
            <ac:spMk id="10" creationId="{E55617FC-4BDE-4713-B100-88E9F0777B51}"/>
          </ac:spMkLst>
        </pc:spChg>
        <pc:graphicFrameChg chg="add mod modGraphic">
          <ac:chgData name="kim daeun" userId="b07a165407e0acac" providerId="LiveId" clId="{19BDD6C1-0A45-465C-92F1-3FB334B50FD0}" dt="2021-06-28T08:58:37.327" v="5048"/>
          <ac:graphicFrameMkLst>
            <pc:docMk/>
            <pc:sldMk cId="750048964" sldId="310"/>
            <ac:graphicFrameMk id="2" creationId="{5950EFD5-3802-4DF8-A956-99211103376D}"/>
          </ac:graphicFrameMkLst>
        </pc:graphicFrameChg>
        <pc:graphicFrameChg chg="del">
          <ac:chgData name="kim daeun" userId="b07a165407e0acac" providerId="LiveId" clId="{19BDD6C1-0A45-465C-92F1-3FB334B50FD0}" dt="2021-06-28T04:41:22.791" v="1525" actId="478"/>
          <ac:graphicFrameMkLst>
            <pc:docMk/>
            <pc:sldMk cId="750048964" sldId="310"/>
            <ac:graphicFrameMk id="9" creationId="{C2592DBA-6B5A-46B1-8111-4267A3EFE2BE}"/>
          </ac:graphicFrameMkLst>
        </pc:graphicFrameChg>
        <pc:cxnChg chg="del">
          <ac:chgData name="kim daeun" userId="b07a165407e0acac" providerId="LiveId" clId="{19BDD6C1-0A45-465C-92F1-3FB334B50FD0}" dt="2021-06-28T04:41:26.151" v="1526" actId="478"/>
          <ac:cxnSpMkLst>
            <pc:docMk/>
            <pc:sldMk cId="750048964" sldId="310"/>
            <ac:cxnSpMk id="12" creationId="{B52BE62D-688B-46C4-93CF-D745562F4191}"/>
          </ac:cxnSpMkLst>
        </pc:cxnChg>
        <pc:cxnChg chg="del">
          <ac:chgData name="kim daeun" userId="b07a165407e0acac" providerId="LiveId" clId="{19BDD6C1-0A45-465C-92F1-3FB334B50FD0}" dt="2021-06-28T04:41:26.151" v="1526" actId="478"/>
          <ac:cxnSpMkLst>
            <pc:docMk/>
            <pc:sldMk cId="750048964" sldId="310"/>
            <ac:cxnSpMk id="13" creationId="{91A782F6-711C-4991-8737-FBEE67407D36}"/>
          </ac:cxnSpMkLst>
        </pc:cxnChg>
        <pc:cxnChg chg="add mod">
          <ac:chgData name="kim daeun" userId="b07a165407e0acac" providerId="LiveId" clId="{19BDD6C1-0A45-465C-92F1-3FB334B50FD0}" dt="2021-06-28T05:56:12.429" v="1873" actId="692"/>
          <ac:cxnSpMkLst>
            <pc:docMk/>
            <pc:sldMk cId="750048964" sldId="310"/>
            <ac:cxnSpMk id="14" creationId="{A48F893A-4B32-46B5-B8BB-5E0552C5E386}"/>
          </ac:cxnSpMkLst>
        </pc:cxnChg>
        <pc:cxnChg chg="del">
          <ac:chgData name="kim daeun" userId="b07a165407e0acac" providerId="LiveId" clId="{19BDD6C1-0A45-465C-92F1-3FB334B50FD0}" dt="2021-06-28T04:41:26.151" v="1526" actId="478"/>
          <ac:cxnSpMkLst>
            <pc:docMk/>
            <pc:sldMk cId="750048964" sldId="310"/>
            <ac:cxnSpMk id="15" creationId="{BC1179D8-60C7-4DA3-8B34-D901431980B9}"/>
          </ac:cxnSpMkLst>
        </pc:cxnChg>
        <pc:cxnChg chg="add mod">
          <ac:chgData name="kim daeun" userId="b07a165407e0acac" providerId="LiveId" clId="{19BDD6C1-0A45-465C-92F1-3FB334B50FD0}" dt="2021-06-28T05:56:47.916" v="1882" actId="692"/>
          <ac:cxnSpMkLst>
            <pc:docMk/>
            <pc:sldMk cId="750048964" sldId="310"/>
            <ac:cxnSpMk id="16" creationId="{F58AB4D7-1E62-4B7D-8B3D-416C6F02C656}"/>
          </ac:cxnSpMkLst>
        </pc:cxnChg>
        <pc:cxnChg chg="del">
          <ac:chgData name="kim daeun" userId="b07a165407e0acac" providerId="LiveId" clId="{19BDD6C1-0A45-465C-92F1-3FB334B50FD0}" dt="2021-06-28T04:41:26.151" v="1526" actId="478"/>
          <ac:cxnSpMkLst>
            <pc:docMk/>
            <pc:sldMk cId="750048964" sldId="310"/>
            <ac:cxnSpMk id="17" creationId="{31601A4D-BFCD-4F2D-825D-1E7EC7DF4705}"/>
          </ac:cxnSpMkLst>
        </pc:cxnChg>
        <pc:cxnChg chg="add mod">
          <ac:chgData name="kim daeun" userId="b07a165407e0acac" providerId="LiveId" clId="{19BDD6C1-0A45-465C-92F1-3FB334B50FD0}" dt="2021-06-28T05:56:12.429" v="1873" actId="692"/>
          <ac:cxnSpMkLst>
            <pc:docMk/>
            <pc:sldMk cId="750048964" sldId="310"/>
            <ac:cxnSpMk id="18" creationId="{DC01D1E2-1BD5-4680-B981-A5BA70BB8787}"/>
          </ac:cxnSpMkLst>
        </pc:cxnChg>
        <pc:cxnChg chg="del">
          <ac:chgData name="kim daeun" userId="b07a165407e0acac" providerId="LiveId" clId="{19BDD6C1-0A45-465C-92F1-3FB334B50FD0}" dt="2021-06-28T04:41:26.151" v="1526" actId="478"/>
          <ac:cxnSpMkLst>
            <pc:docMk/>
            <pc:sldMk cId="750048964" sldId="310"/>
            <ac:cxnSpMk id="19" creationId="{2EE8F71F-5E7B-429B-8D1A-1F38D275B3BB}"/>
          </ac:cxnSpMkLst>
        </pc:cxnChg>
        <pc:cxnChg chg="add mod">
          <ac:chgData name="kim daeun" userId="b07a165407e0acac" providerId="LiveId" clId="{19BDD6C1-0A45-465C-92F1-3FB334B50FD0}" dt="2021-06-28T05:56:12.429" v="1873" actId="692"/>
          <ac:cxnSpMkLst>
            <pc:docMk/>
            <pc:sldMk cId="750048964" sldId="310"/>
            <ac:cxnSpMk id="20" creationId="{326E921E-854D-4A3E-836E-A4A5DF4FE2B7}"/>
          </ac:cxnSpMkLst>
        </pc:cxnChg>
        <pc:cxnChg chg="add mod">
          <ac:chgData name="kim daeun" userId="b07a165407e0acac" providerId="LiveId" clId="{19BDD6C1-0A45-465C-92F1-3FB334B50FD0}" dt="2021-06-28T05:56:51.718" v="1883" actId="14100"/>
          <ac:cxnSpMkLst>
            <pc:docMk/>
            <pc:sldMk cId="750048964" sldId="310"/>
            <ac:cxnSpMk id="22" creationId="{9F0A0EB8-9334-4B20-9C9B-47EE13CC3233}"/>
          </ac:cxnSpMkLst>
        </pc:cxnChg>
        <pc:cxnChg chg="add mod">
          <ac:chgData name="kim daeun" userId="b07a165407e0acac" providerId="LiveId" clId="{19BDD6C1-0A45-465C-92F1-3FB334B50FD0}" dt="2021-06-28T05:56:12.429" v="1873" actId="692"/>
          <ac:cxnSpMkLst>
            <pc:docMk/>
            <pc:sldMk cId="750048964" sldId="310"/>
            <ac:cxnSpMk id="24" creationId="{F9D3428D-4B3F-41F0-AB26-4AF395FA6A5D}"/>
          </ac:cxnSpMkLst>
        </pc:cxnChg>
        <pc:cxnChg chg="add del mod">
          <ac:chgData name="kim daeun" userId="b07a165407e0acac" providerId="LiveId" clId="{19BDD6C1-0A45-465C-92F1-3FB334B50FD0}" dt="2021-06-28T05:57:12.398" v="1891" actId="478"/>
          <ac:cxnSpMkLst>
            <pc:docMk/>
            <pc:sldMk cId="750048964" sldId="310"/>
            <ac:cxnSpMk id="28" creationId="{0B7803F6-96EE-4CFB-8BE6-053D5F3F5FED}"/>
          </ac:cxnSpMkLst>
        </pc:cxnChg>
        <pc:cxnChg chg="add del mod">
          <ac:chgData name="kim daeun" userId="b07a165407e0acac" providerId="LiveId" clId="{19BDD6C1-0A45-465C-92F1-3FB334B50FD0}" dt="2021-06-28T05:57:10.350" v="1890" actId="478"/>
          <ac:cxnSpMkLst>
            <pc:docMk/>
            <pc:sldMk cId="750048964" sldId="310"/>
            <ac:cxnSpMk id="30" creationId="{C9380C2E-95F5-4435-B52D-F3F435205E76}"/>
          </ac:cxnSpMkLst>
        </pc:cxnChg>
      </pc:sldChg>
      <pc:sldChg chg="addSp delSp modSp new mod ord setBg">
        <pc:chgData name="kim daeun" userId="b07a165407e0acac" providerId="LiveId" clId="{19BDD6C1-0A45-465C-92F1-3FB334B50FD0}" dt="2021-06-28T07:14:16.244" v="2911"/>
        <pc:sldMkLst>
          <pc:docMk/>
          <pc:sldMk cId="1714949877" sldId="311"/>
        </pc:sldMkLst>
        <pc:spChg chg="del">
          <ac:chgData name="kim daeun" userId="b07a165407e0acac" providerId="LiveId" clId="{19BDD6C1-0A45-465C-92F1-3FB334B50FD0}" dt="2021-06-28T06:54:26.510" v="2677" actId="478"/>
          <ac:spMkLst>
            <pc:docMk/>
            <pc:sldMk cId="1714949877" sldId="311"/>
            <ac:spMk id="2" creationId="{0A5E1240-F470-420C-890F-1AAB528D6433}"/>
          </ac:spMkLst>
        </pc:spChg>
        <pc:spChg chg="del">
          <ac:chgData name="kim daeun" userId="b07a165407e0acac" providerId="LiveId" clId="{19BDD6C1-0A45-465C-92F1-3FB334B50FD0}" dt="2021-06-28T06:54:26.510" v="2677" actId="478"/>
          <ac:spMkLst>
            <pc:docMk/>
            <pc:sldMk cId="1714949877" sldId="311"/>
            <ac:spMk id="3" creationId="{274B92BF-C691-46DC-825C-29C8653AA762}"/>
          </ac:spMkLst>
        </pc:spChg>
        <pc:spChg chg="add mod">
          <ac:chgData name="kim daeun" userId="b07a165407e0acac" providerId="LiveId" clId="{19BDD6C1-0A45-465C-92F1-3FB334B50FD0}" dt="2021-06-28T07:04:14.410" v="2797" actId="404"/>
          <ac:spMkLst>
            <pc:docMk/>
            <pc:sldMk cId="1714949877" sldId="311"/>
            <ac:spMk id="4" creationId="{5E7A5CE7-D891-4224-A8D4-B5A387EAE1B9}"/>
          </ac:spMkLst>
        </pc:spChg>
        <pc:picChg chg="add del mod">
          <ac:chgData name="kim daeun" userId="b07a165407e0acac" providerId="LiveId" clId="{19BDD6C1-0A45-465C-92F1-3FB334B50FD0}" dt="2021-06-28T06:59:42.995" v="2753" actId="478"/>
          <ac:picMkLst>
            <pc:docMk/>
            <pc:sldMk cId="1714949877" sldId="311"/>
            <ac:picMk id="9" creationId="{7901C081-68C2-42AE-86BB-6DC57283A913}"/>
          </ac:picMkLst>
        </pc:picChg>
        <pc:picChg chg="add del mod">
          <ac:chgData name="kim daeun" userId="b07a165407e0acac" providerId="LiveId" clId="{19BDD6C1-0A45-465C-92F1-3FB334B50FD0}" dt="2021-06-28T06:59:51.406" v="2755" actId="478"/>
          <ac:picMkLst>
            <pc:docMk/>
            <pc:sldMk cId="1714949877" sldId="311"/>
            <ac:picMk id="11" creationId="{CEBA837C-2701-46F7-8DDC-5F6E3BA105BD}"/>
          </ac:picMkLst>
        </pc:picChg>
        <pc:picChg chg="add del mod">
          <ac:chgData name="kim daeun" userId="b07a165407e0acac" providerId="LiveId" clId="{19BDD6C1-0A45-465C-92F1-3FB334B50FD0}" dt="2021-06-28T06:59:56.735" v="2757" actId="478"/>
          <ac:picMkLst>
            <pc:docMk/>
            <pc:sldMk cId="1714949877" sldId="311"/>
            <ac:picMk id="13" creationId="{87440608-D367-4006-B1F0-5BCA4E68B481}"/>
          </ac:picMkLst>
        </pc:picChg>
        <pc:picChg chg="add mod">
          <ac:chgData name="kim daeun" userId="b07a165407e0acac" providerId="LiveId" clId="{19BDD6C1-0A45-465C-92F1-3FB334B50FD0}" dt="2021-06-28T07:03:49.550" v="2764" actId="14100"/>
          <ac:picMkLst>
            <pc:docMk/>
            <pc:sldMk cId="1714949877" sldId="311"/>
            <ac:picMk id="15" creationId="{E64DE3F1-27E9-4E75-A157-8E32AA7C197D}"/>
          </ac:picMkLst>
        </pc:picChg>
        <pc:cxnChg chg="add mod">
          <ac:chgData name="kim daeun" userId="b07a165407e0acac" providerId="LiveId" clId="{19BDD6C1-0A45-465C-92F1-3FB334B50FD0}" dt="2021-06-28T07:04:19.965" v="2798" actId="14100"/>
          <ac:cxnSpMkLst>
            <pc:docMk/>
            <pc:sldMk cId="1714949877" sldId="311"/>
            <ac:cxnSpMk id="5" creationId="{E5FA3504-5D7A-418F-BB50-6F8DF96C9A2D}"/>
          </ac:cxnSpMkLst>
        </pc:cxnChg>
        <pc:cxnChg chg="add mod">
          <ac:chgData name="kim daeun" userId="b07a165407e0acac" providerId="LiveId" clId="{19BDD6C1-0A45-465C-92F1-3FB334B50FD0}" dt="2021-06-28T06:54:26.816" v="2678"/>
          <ac:cxnSpMkLst>
            <pc:docMk/>
            <pc:sldMk cId="1714949877" sldId="311"/>
            <ac:cxnSpMk id="6" creationId="{5773D43D-E422-427B-B650-456B82881D87}"/>
          </ac:cxnSpMkLst>
        </pc:cxnChg>
      </pc:sldChg>
      <pc:sldChg chg="modSp add mod ord setBg">
        <pc:chgData name="kim daeun" userId="b07a165407e0acac" providerId="LiveId" clId="{19BDD6C1-0A45-465C-92F1-3FB334B50FD0}" dt="2021-06-28T07:34:14.620" v="3206"/>
        <pc:sldMkLst>
          <pc:docMk/>
          <pc:sldMk cId="2767877219" sldId="312"/>
        </pc:sldMkLst>
        <pc:spChg chg="mod">
          <ac:chgData name="kim daeun" userId="b07a165407e0acac" providerId="LiveId" clId="{19BDD6C1-0A45-465C-92F1-3FB334B50FD0}" dt="2021-06-28T07:04:43.486" v="2815" actId="108"/>
          <ac:spMkLst>
            <pc:docMk/>
            <pc:sldMk cId="2767877219" sldId="312"/>
            <ac:spMk id="4" creationId="{5E7A5CE7-D891-4224-A8D4-B5A387EAE1B9}"/>
          </ac:spMkLst>
        </pc:spChg>
        <pc:picChg chg="mod">
          <ac:chgData name="kim daeun" userId="b07a165407e0acac" providerId="LiveId" clId="{19BDD6C1-0A45-465C-92F1-3FB334B50FD0}" dt="2021-06-28T07:11:14.028" v="2878" actId="14100"/>
          <ac:picMkLst>
            <pc:docMk/>
            <pc:sldMk cId="2767877219" sldId="312"/>
            <ac:picMk id="9" creationId="{7901C081-68C2-42AE-86BB-6DC57283A913}"/>
          </ac:picMkLst>
        </pc:picChg>
        <pc:cxnChg chg="mod">
          <ac:chgData name="kim daeun" userId="b07a165407e0acac" providerId="LiveId" clId="{19BDD6C1-0A45-465C-92F1-3FB334B50FD0}" dt="2021-06-28T07:04:47.046" v="2816" actId="14100"/>
          <ac:cxnSpMkLst>
            <pc:docMk/>
            <pc:sldMk cId="2767877219" sldId="312"/>
            <ac:cxnSpMk id="5" creationId="{E5FA3504-5D7A-418F-BB50-6F8DF96C9A2D}"/>
          </ac:cxnSpMkLst>
        </pc:cxnChg>
      </pc:sldChg>
      <pc:sldChg chg="delSp new del mod">
        <pc:chgData name="kim daeun" userId="b07a165407e0acac" providerId="LiveId" clId="{19BDD6C1-0A45-465C-92F1-3FB334B50FD0}" dt="2021-06-28T07:05:00.737" v="2820" actId="47"/>
        <pc:sldMkLst>
          <pc:docMk/>
          <pc:sldMk cId="217570659" sldId="313"/>
        </pc:sldMkLst>
        <pc:spChg chg="del">
          <ac:chgData name="kim daeun" userId="b07a165407e0acac" providerId="LiveId" clId="{19BDD6C1-0A45-465C-92F1-3FB334B50FD0}" dt="2021-06-28T07:04:56.289" v="2818" actId="478"/>
          <ac:spMkLst>
            <pc:docMk/>
            <pc:sldMk cId="217570659" sldId="313"/>
            <ac:spMk id="2" creationId="{00BA0DE0-6959-4C7E-8F2E-1340C5505D96}"/>
          </ac:spMkLst>
        </pc:spChg>
        <pc:spChg chg="del">
          <ac:chgData name="kim daeun" userId="b07a165407e0acac" providerId="LiveId" clId="{19BDD6C1-0A45-465C-92F1-3FB334B50FD0}" dt="2021-06-28T07:04:56.289" v="2818" actId="478"/>
          <ac:spMkLst>
            <pc:docMk/>
            <pc:sldMk cId="217570659" sldId="313"/>
            <ac:spMk id="3" creationId="{684E79F1-8FF1-4ED1-A5FB-71B25B246584}"/>
          </ac:spMkLst>
        </pc:spChg>
      </pc:sldChg>
      <pc:sldChg chg="addSp delSp modSp add mod ord setBg">
        <pc:chgData name="kim daeun" userId="b07a165407e0acac" providerId="LiveId" clId="{19BDD6C1-0A45-465C-92F1-3FB334B50FD0}" dt="2021-06-28T08:43:21.424" v="4853" actId="14100"/>
        <pc:sldMkLst>
          <pc:docMk/>
          <pc:sldMk cId="1920845843" sldId="314"/>
        </pc:sldMkLst>
        <pc:spChg chg="mod">
          <ac:chgData name="kim daeun" userId="b07a165407e0acac" providerId="LiveId" clId="{19BDD6C1-0A45-465C-92F1-3FB334B50FD0}" dt="2021-06-28T08:43:18.258" v="4852" actId="14100"/>
          <ac:spMkLst>
            <pc:docMk/>
            <pc:sldMk cId="1920845843" sldId="314"/>
            <ac:spMk id="4" creationId="{5E7A5CE7-D891-4224-A8D4-B5A387EAE1B9}"/>
          </ac:spMkLst>
        </pc:spChg>
        <pc:picChg chg="add mod">
          <ac:chgData name="kim daeun" userId="b07a165407e0acac" providerId="LiveId" clId="{19BDD6C1-0A45-465C-92F1-3FB334B50FD0}" dt="2021-06-28T08:23:10.122" v="4423" actId="1076"/>
          <ac:picMkLst>
            <pc:docMk/>
            <pc:sldMk cId="1920845843" sldId="314"/>
            <ac:picMk id="3" creationId="{D25D8C03-015B-4A50-B441-76C2AE123241}"/>
          </ac:picMkLst>
        </pc:picChg>
        <pc:picChg chg="del">
          <ac:chgData name="kim daeun" userId="b07a165407e0acac" providerId="LiveId" clId="{19BDD6C1-0A45-465C-92F1-3FB334B50FD0}" dt="2021-06-28T07:05:03.989" v="2821" actId="478"/>
          <ac:picMkLst>
            <pc:docMk/>
            <pc:sldMk cId="1920845843" sldId="314"/>
            <ac:picMk id="9" creationId="{7901C081-68C2-42AE-86BB-6DC57283A913}"/>
          </ac:picMkLst>
        </pc:picChg>
        <pc:picChg chg="add mod">
          <ac:chgData name="kim daeun" userId="b07a165407e0acac" providerId="LiveId" clId="{19BDD6C1-0A45-465C-92F1-3FB334B50FD0}" dt="2021-06-28T08:23:07.016" v="4422" actId="1076"/>
          <ac:picMkLst>
            <pc:docMk/>
            <pc:sldMk cId="1920845843" sldId="314"/>
            <ac:picMk id="10" creationId="{384B0615-A3FB-47C6-BEED-9C880D8C0B99}"/>
          </ac:picMkLst>
        </pc:picChg>
        <pc:cxnChg chg="mod">
          <ac:chgData name="kim daeun" userId="b07a165407e0acac" providerId="LiveId" clId="{19BDD6C1-0A45-465C-92F1-3FB334B50FD0}" dt="2021-06-28T08:43:21.424" v="4853" actId="14100"/>
          <ac:cxnSpMkLst>
            <pc:docMk/>
            <pc:sldMk cId="1920845843" sldId="314"/>
            <ac:cxnSpMk id="5" creationId="{E5FA3504-5D7A-418F-BB50-6F8DF96C9A2D}"/>
          </ac:cxnSpMkLst>
        </pc:cxnChg>
      </pc:sldChg>
      <pc:sldChg chg="add del">
        <pc:chgData name="kim daeun" userId="b07a165407e0acac" providerId="LiveId" clId="{19BDD6C1-0A45-465C-92F1-3FB334B50FD0}" dt="2021-06-28T07:05:52.515" v="2840" actId="47"/>
        <pc:sldMkLst>
          <pc:docMk/>
          <pc:sldMk cId="2806306973" sldId="315"/>
        </pc:sldMkLst>
      </pc:sldChg>
      <pc:sldChg chg="addSp delSp modSp add mod setBg">
        <pc:chgData name="kim daeun" userId="b07a165407e0acac" providerId="LiveId" clId="{19BDD6C1-0A45-465C-92F1-3FB334B50FD0}" dt="2021-06-28T08:21:56.141" v="4395" actId="1076"/>
        <pc:sldMkLst>
          <pc:docMk/>
          <pc:sldMk cId="3921349391" sldId="315"/>
        </pc:sldMkLst>
        <pc:spChg chg="mod">
          <ac:chgData name="kim daeun" userId="b07a165407e0acac" providerId="LiveId" clId="{19BDD6C1-0A45-465C-92F1-3FB334B50FD0}" dt="2021-06-28T07:06:05.173" v="2851" actId="20577"/>
          <ac:spMkLst>
            <pc:docMk/>
            <pc:sldMk cId="3921349391" sldId="315"/>
            <ac:spMk id="4" creationId="{5E7A5CE7-D891-4224-A8D4-B5A387EAE1B9}"/>
          </ac:spMkLst>
        </pc:spChg>
        <pc:picChg chg="del">
          <ac:chgData name="kim daeun" userId="b07a165407e0acac" providerId="LiveId" clId="{19BDD6C1-0A45-465C-92F1-3FB334B50FD0}" dt="2021-06-28T07:05:57.421" v="2842" actId="478"/>
          <ac:picMkLst>
            <pc:docMk/>
            <pc:sldMk cId="3921349391" sldId="315"/>
            <ac:picMk id="3" creationId="{D25D8C03-015B-4A50-B441-76C2AE123241}"/>
          </ac:picMkLst>
        </pc:picChg>
        <pc:picChg chg="add mod">
          <ac:chgData name="kim daeun" userId="b07a165407e0acac" providerId="LiveId" clId="{19BDD6C1-0A45-465C-92F1-3FB334B50FD0}" dt="2021-06-28T08:21:56.141" v="4395" actId="1076"/>
          <ac:picMkLst>
            <pc:docMk/>
            <pc:sldMk cId="3921349391" sldId="315"/>
            <ac:picMk id="7" creationId="{5CB2DC50-593D-4D74-9D22-E9A18BBF581C}"/>
          </ac:picMkLst>
        </pc:picChg>
      </pc:sldChg>
      <pc:sldChg chg="new del">
        <pc:chgData name="kim daeun" userId="b07a165407e0acac" providerId="LiveId" clId="{19BDD6C1-0A45-465C-92F1-3FB334B50FD0}" dt="2021-06-28T07:05:42.980" v="2838" actId="680"/>
        <pc:sldMkLst>
          <pc:docMk/>
          <pc:sldMk cId="4037653316" sldId="315"/>
        </pc:sldMkLst>
      </pc:sldChg>
      <pc:sldChg chg="addSp modSp add mod setBg">
        <pc:chgData name="kim daeun" userId="b07a165407e0acac" providerId="LiveId" clId="{19BDD6C1-0A45-465C-92F1-3FB334B50FD0}" dt="2021-06-28T07:33:48.352" v="3194" actId="1076"/>
        <pc:sldMkLst>
          <pc:docMk/>
          <pc:sldMk cId="463041908" sldId="316"/>
        </pc:sldMkLst>
        <pc:spChg chg="mod">
          <ac:chgData name="kim daeun" userId="b07a165407e0acac" providerId="LiveId" clId="{19BDD6C1-0A45-465C-92F1-3FB334B50FD0}" dt="2021-06-28T07:10:11.949" v="2870" actId="20577"/>
          <ac:spMkLst>
            <pc:docMk/>
            <pc:sldMk cId="463041908" sldId="316"/>
            <ac:spMk id="4" creationId="{5E7A5CE7-D891-4224-A8D4-B5A387EAE1B9}"/>
          </ac:spMkLst>
        </pc:spChg>
        <pc:picChg chg="add mod">
          <ac:chgData name="kim daeun" userId="b07a165407e0acac" providerId="LiveId" clId="{19BDD6C1-0A45-465C-92F1-3FB334B50FD0}" dt="2021-06-28T07:33:48.352" v="3194" actId="1076"/>
          <ac:picMkLst>
            <pc:docMk/>
            <pc:sldMk cId="463041908" sldId="316"/>
            <ac:picMk id="7" creationId="{E6DCDF92-2E24-4FF6-9C61-0506A508FB96}"/>
          </ac:picMkLst>
        </pc:picChg>
        <pc:cxnChg chg="mod">
          <ac:chgData name="kim daeun" userId="b07a165407e0acac" providerId="LiveId" clId="{19BDD6C1-0A45-465C-92F1-3FB334B50FD0}" dt="2021-06-28T07:10:14.834" v="2871" actId="14100"/>
          <ac:cxnSpMkLst>
            <pc:docMk/>
            <pc:sldMk cId="463041908" sldId="316"/>
            <ac:cxnSpMk id="5" creationId="{E5FA3504-5D7A-418F-BB50-6F8DF96C9A2D}"/>
          </ac:cxnSpMkLst>
        </pc:cxnChg>
      </pc:sldChg>
      <pc:sldChg chg="addSp delSp modSp new mod setBg">
        <pc:chgData name="kim daeun" userId="b07a165407e0acac" providerId="LiveId" clId="{19BDD6C1-0A45-465C-92F1-3FB334B50FD0}" dt="2021-06-28T09:02:10.204" v="5076" actId="1076"/>
        <pc:sldMkLst>
          <pc:docMk/>
          <pc:sldMk cId="435250578" sldId="317"/>
        </pc:sldMkLst>
        <pc:spChg chg="del">
          <ac:chgData name="kim daeun" userId="b07a165407e0acac" providerId="LiveId" clId="{19BDD6C1-0A45-465C-92F1-3FB334B50FD0}" dt="2021-06-28T07:13:22.041" v="2880" actId="478"/>
          <ac:spMkLst>
            <pc:docMk/>
            <pc:sldMk cId="435250578" sldId="317"/>
            <ac:spMk id="2" creationId="{469A77C1-F326-4406-BA2B-A6CB492B49BC}"/>
          </ac:spMkLst>
        </pc:spChg>
        <pc:spChg chg="del">
          <ac:chgData name="kim daeun" userId="b07a165407e0acac" providerId="LiveId" clId="{19BDD6C1-0A45-465C-92F1-3FB334B50FD0}" dt="2021-06-28T07:13:22.041" v="2880" actId="478"/>
          <ac:spMkLst>
            <pc:docMk/>
            <pc:sldMk cId="435250578" sldId="317"/>
            <ac:spMk id="3" creationId="{82D0E12C-BE06-4195-82F4-04F57EF1F1C4}"/>
          </ac:spMkLst>
        </pc:spChg>
        <pc:spChg chg="add mod">
          <ac:chgData name="kim daeun" userId="b07a165407e0acac" providerId="LiveId" clId="{19BDD6C1-0A45-465C-92F1-3FB334B50FD0}" dt="2021-06-28T08:41:43.271" v="4830"/>
          <ac:spMkLst>
            <pc:docMk/>
            <pc:sldMk cId="435250578" sldId="317"/>
            <ac:spMk id="4" creationId="{5347B063-CCC7-4F86-B86F-549566181F66}"/>
          </ac:spMkLst>
        </pc:spChg>
        <pc:spChg chg="add del mod">
          <ac:chgData name="kim daeun" userId="b07a165407e0acac" providerId="LiveId" clId="{19BDD6C1-0A45-465C-92F1-3FB334B50FD0}" dt="2021-06-28T07:20:22.421" v="2962" actId="478"/>
          <ac:spMkLst>
            <pc:docMk/>
            <pc:sldMk cId="435250578" sldId="317"/>
            <ac:spMk id="10" creationId="{82041A19-6158-40A8-B082-BB4F317F9147}"/>
          </ac:spMkLst>
        </pc:spChg>
        <pc:spChg chg="add del mod">
          <ac:chgData name="kim daeun" userId="b07a165407e0acac" providerId="LiveId" clId="{19BDD6C1-0A45-465C-92F1-3FB334B50FD0}" dt="2021-06-28T07:35:14.199" v="3207" actId="478"/>
          <ac:spMkLst>
            <pc:docMk/>
            <pc:sldMk cId="435250578" sldId="317"/>
            <ac:spMk id="15" creationId="{65E71D60-71E2-4DF8-B6D2-B87CFE014ACE}"/>
          </ac:spMkLst>
        </pc:spChg>
        <pc:spChg chg="add del mod">
          <ac:chgData name="kim daeun" userId="b07a165407e0acac" providerId="LiveId" clId="{19BDD6C1-0A45-465C-92F1-3FB334B50FD0}" dt="2021-06-28T07:35:14.199" v="3207" actId="478"/>
          <ac:spMkLst>
            <pc:docMk/>
            <pc:sldMk cId="435250578" sldId="317"/>
            <ac:spMk id="18" creationId="{093CA9E5-CAF3-4CE4-ABEC-51D4CA759088}"/>
          </ac:spMkLst>
        </pc:spChg>
        <pc:spChg chg="add del mod">
          <ac:chgData name="kim daeun" userId="b07a165407e0acac" providerId="LiveId" clId="{19BDD6C1-0A45-465C-92F1-3FB334B50FD0}" dt="2021-06-28T07:35:14.199" v="3207" actId="478"/>
          <ac:spMkLst>
            <pc:docMk/>
            <pc:sldMk cId="435250578" sldId="317"/>
            <ac:spMk id="19" creationId="{A80A5268-8912-42C4-B37E-C307A06380F3}"/>
          </ac:spMkLst>
        </pc:spChg>
        <pc:spChg chg="add del mod">
          <ac:chgData name="kim daeun" userId="b07a165407e0acac" providerId="LiveId" clId="{19BDD6C1-0A45-465C-92F1-3FB334B50FD0}" dt="2021-06-28T07:43:45.855" v="3310" actId="478"/>
          <ac:spMkLst>
            <pc:docMk/>
            <pc:sldMk cId="435250578" sldId="317"/>
            <ac:spMk id="28" creationId="{83EA6875-ABA8-4A29-A39D-981F101CFF75}"/>
          </ac:spMkLst>
        </pc:spChg>
        <pc:spChg chg="add del mod">
          <ac:chgData name="kim daeun" userId="b07a165407e0acac" providerId="LiveId" clId="{19BDD6C1-0A45-465C-92F1-3FB334B50FD0}" dt="2021-06-28T07:43:45.855" v="3310" actId="478"/>
          <ac:spMkLst>
            <pc:docMk/>
            <pc:sldMk cId="435250578" sldId="317"/>
            <ac:spMk id="31" creationId="{5536EA57-3A0D-4B73-9993-9DCE99197CB5}"/>
          </ac:spMkLst>
        </pc:spChg>
        <pc:spChg chg="add del mod topLvl">
          <ac:chgData name="kim daeun" userId="b07a165407e0acac" providerId="LiveId" clId="{19BDD6C1-0A45-465C-92F1-3FB334B50FD0}" dt="2021-06-28T08:41:47.483" v="4832" actId="478"/>
          <ac:spMkLst>
            <pc:docMk/>
            <pc:sldMk cId="435250578" sldId="317"/>
            <ac:spMk id="37" creationId="{601A1971-4C73-474D-B9F6-2309B455C5CE}"/>
          </ac:spMkLst>
        </pc:spChg>
        <pc:spChg chg="add del mod topLvl">
          <ac:chgData name="kim daeun" userId="b07a165407e0acac" providerId="LiveId" clId="{19BDD6C1-0A45-465C-92F1-3FB334B50FD0}" dt="2021-06-28T08:41:47.483" v="4832" actId="478"/>
          <ac:spMkLst>
            <pc:docMk/>
            <pc:sldMk cId="435250578" sldId="317"/>
            <ac:spMk id="41" creationId="{DFA5EBCB-57AF-4A72-B165-C922C8369677}"/>
          </ac:spMkLst>
        </pc:spChg>
        <pc:spChg chg="add mod">
          <ac:chgData name="kim daeun" userId="b07a165407e0acac" providerId="LiveId" clId="{19BDD6C1-0A45-465C-92F1-3FB334B50FD0}" dt="2021-06-28T08:47:30.522" v="4893" actId="1076"/>
          <ac:spMkLst>
            <pc:docMk/>
            <pc:sldMk cId="435250578" sldId="317"/>
            <ac:spMk id="42" creationId="{65DFD894-D47A-4A05-A0A5-91393970372D}"/>
          </ac:spMkLst>
        </pc:spChg>
        <pc:spChg chg="add del mod">
          <ac:chgData name="kim daeun" userId="b07a165407e0acac" providerId="LiveId" clId="{19BDD6C1-0A45-465C-92F1-3FB334B50FD0}" dt="2021-06-28T08:41:47.483" v="4832" actId="478"/>
          <ac:spMkLst>
            <pc:docMk/>
            <pc:sldMk cId="435250578" sldId="317"/>
            <ac:spMk id="50" creationId="{20F26B85-DBBA-4CDC-A404-977826C0C9E7}"/>
          </ac:spMkLst>
        </pc:spChg>
        <pc:spChg chg="add del mod">
          <ac:chgData name="kim daeun" userId="b07a165407e0acac" providerId="LiveId" clId="{19BDD6C1-0A45-465C-92F1-3FB334B50FD0}" dt="2021-06-28T08:41:47.483" v="4832" actId="478"/>
          <ac:spMkLst>
            <pc:docMk/>
            <pc:sldMk cId="435250578" sldId="317"/>
            <ac:spMk id="51" creationId="{8A377711-C4D9-43D9-9442-B9EDFF009876}"/>
          </ac:spMkLst>
        </pc:spChg>
        <pc:spChg chg="add del mod">
          <ac:chgData name="kim daeun" userId="b07a165407e0acac" providerId="LiveId" clId="{19BDD6C1-0A45-465C-92F1-3FB334B50FD0}" dt="2021-06-28T08:41:32.250" v="4819"/>
          <ac:spMkLst>
            <pc:docMk/>
            <pc:sldMk cId="435250578" sldId="317"/>
            <ac:spMk id="52" creationId="{09108DC9-F20A-457B-9F18-5940422B5A1D}"/>
          </ac:spMkLst>
        </pc:spChg>
        <pc:spChg chg="add mod">
          <ac:chgData name="kim daeun" userId="b07a165407e0acac" providerId="LiveId" clId="{19BDD6C1-0A45-465C-92F1-3FB334B50FD0}" dt="2021-06-28T09:02:10.204" v="5076" actId="1076"/>
          <ac:spMkLst>
            <pc:docMk/>
            <pc:sldMk cId="435250578" sldId="317"/>
            <ac:spMk id="56" creationId="{349A5299-0F28-403B-AC90-2F19BA7E9780}"/>
          </ac:spMkLst>
        </pc:spChg>
        <pc:grpChg chg="add del mod">
          <ac:chgData name="kim daeun" userId="b07a165407e0acac" providerId="LiveId" clId="{19BDD6C1-0A45-465C-92F1-3FB334B50FD0}" dt="2021-06-28T07:50:29.360" v="3566" actId="165"/>
          <ac:grpSpMkLst>
            <pc:docMk/>
            <pc:sldMk cId="435250578" sldId="317"/>
            <ac:grpSpMk id="43" creationId="{9BEDED05-94B4-49DD-8043-E57234A6FBE8}"/>
          </ac:grpSpMkLst>
        </pc:grpChg>
        <pc:grpChg chg="add del mod">
          <ac:chgData name="kim daeun" userId="b07a165407e0acac" providerId="LiveId" clId="{19BDD6C1-0A45-465C-92F1-3FB334B50FD0}" dt="2021-06-28T07:53:48.059" v="3745" actId="165"/>
          <ac:grpSpMkLst>
            <pc:docMk/>
            <pc:sldMk cId="435250578" sldId="317"/>
            <ac:grpSpMk id="46" creationId="{2EDD3214-AE73-497E-851D-FB08693812DB}"/>
          </ac:grpSpMkLst>
        </pc:grpChg>
        <pc:picChg chg="add del mod">
          <ac:chgData name="kim daeun" userId="b07a165407e0acac" providerId="LiveId" clId="{19BDD6C1-0A45-465C-92F1-3FB334B50FD0}" dt="2021-06-28T07:20:23.666" v="2963" actId="478"/>
          <ac:picMkLst>
            <pc:docMk/>
            <pc:sldMk cId="435250578" sldId="317"/>
            <ac:picMk id="8" creationId="{C6A96AB0-CB49-4A59-9D6E-C847F87146BD}"/>
          </ac:picMkLst>
        </pc:picChg>
        <pc:picChg chg="add del mod">
          <ac:chgData name="kim daeun" userId="b07a165407e0acac" providerId="LiveId" clId="{19BDD6C1-0A45-465C-92F1-3FB334B50FD0}" dt="2021-06-28T07:35:14.199" v="3207" actId="478"/>
          <ac:picMkLst>
            <pc:docMk/>
            <pc:sldMk cId="435250578" sldId="317"/>
            <ac:picMk id="12" creationId="{F9B4D726-13CF-429D-B37F-6F040F0F7807}"/>
          </ac:picMkLst>
        </pc:picChg>
        <pc:picChg chg="add del mod">
          <ac:chgData name="kim daeun" userId="b07a165407e0acac" providerId="LiveId" clId="{19BDD6C1-0A45-465C-92F1-3FB334B50FD0}" dt="2021-06-28T07:35:14.199" v="3207" actId="478"/>
          <ac:picMkLst>
            <pc:docMk/>
            <pc:sldMk cId="435250578" sldId="317"/>
            <ac:picMk id="14" creationId="{FC5AE4E0-9FE7-424E-A64D-F61B8600D289}"/>
          </ac:picMkLst>
        </pc:picChg>
        <pc:picChg chg="add del mod">
          <ac:chgData name="kim daeun" userId="b07a165407e0acac" providerId="LiveId" clId="{19BDD6C1-0A45-465C-92F1-3FB334B50FD0}" dt="2021-06-28T07:37:55.785" v="3238" actId="478"/>
          <ac:picMkLst>
            <pc:docMk/>
            <pc:sldMk cId="435250578" sldId="317"/>
            <ac:picMk id="21" creationId="{B7361D96-7377-4D9D-99FA-CDC553336EBD}"/>
          </ac:picMkLst>
        </pc:picChg>
        <pc:picChg chg="add del mod">
          <ac:chgData name="kim daeun" userId="b07a165407e0acac" providerId="LiveId" clId="{19BDD6C1-0A45-465C-92F1-3FB334B50FD0}" dt="2021-06-28T07:38:03.693" v="3239" actId="478"/>
          <ac:picMkLst>
            <pc:docMk/>
            <pc:sldMk cId="435250578" sldId="317"/>
            <ac:picMk id="23" creationId="{955996AD-EB2B-4785-94B9-1BF8852DE35D}"/>
          </ac:picMkLst>
        </pc:picChg>
        <pc:picChg chg="add del mod ord modCrop">
          <ac:chgData name="kim daeun" userId="b07a165407e0acac" providerId="LiveId" clId="{19BDD6C1-0A45-465C-92F1-3FB334B50FD0}" dt="2021-06-28T07:43:45.855" v="3310" actId="478"/>
          <ac:picMkLst>
            <pc:docMk/>
            <pc:sldMk cId="435250578" sldId="317"/>
            <ac:picMk id="25" creationId="{8059AEFD-9262-44FD-A9A3-3AF3709C4F47}"/>
          </ac:picMkLst>
        </pc:picChg>
        <pc:picChg chg="add del mod modCrop">
          <ac:chgData name="kim daeun" userId="b07a165407e0acac" providerId="LiveId" clId="{19BDD6C1-0A45-465C-92F1-3FB334B50FD0}" dt="2021-06-28T07:43:45.855" v="3310" actId="478"/>
          <ac:picMkLst>
            <pc:docMk/>
            <pc:sldMk cId="435250578" sldId="317"/>
            <ac:picMk id="27" creationId="{78AB8604-BB90-4D68-AF2C-969B0C17A976}"/>
          </ac:picMkLst>
        </pc:picChg>
        <pc:picChg chg="add del mod">
          <ac:chgData name="kim daeun" userId="b07a165407e0acac" providerId="LiveId" clId="{19BDD6C1-0A45-465C-92F1-3FB334B50FD0}" dt="2021-06-28T07:44:58.618" v="3314" actId="478"/>
          <ac:picMkLst>
            <pc:docMk/>
            <pc:sldMk cId="435250578" sldId="317"/>
            <ac:picMk id="34" creationId="{A86A9CA2-F2FE-4B79-971A-5568EC009F6E}"/>
          </ac:picMkLst>
        </pc:picChg>
        <pc:picChg chg="add del mod topLvl">
          <ac:chgData name="kim daeun" userId="b07a165407e0acac" providerId="LiveId" clId="{19BDD6C1-0A45-465C-92F1-3FB334B50FD0}" dt="2021-06-28T08:41:47.483" v="4832" actId="478"/>
          <ac:picMkLst>
            <pc:docMk/>
            <pc:sldMk cId="435250578" sldId="317"/>
            <ac:picMk id="36" creationId="{93F38E92-86E2-4668-B15C-88484F729752}"/>
          </ac:picMkLst>
        </pc:picChg>
        <pc:picChg chg="add del mod">
          <ac:chgData name="kim daeun" userId="b07a165407e0acac" providerId="LiveId" clId="{19BDD6C1-0A45-465C-92F1-3FB334B50FD0}" dt="2021-06-28T07:51:05.614" v="3578" actId="478"/>
          <ac:picMkLst>
            <pc:docMk/>
            <pc:sldMk cId="435250578" sldId="317"/>
            <ac:picMk id="47" creationId="{E0F50A45-0993-4E4C-8D58-AA2F8E4334BD}"/>
          </ac:picMkLst>
        </pc:picChg>
        <pc:picChg chg="add del mod">
          <ac:chgData name="kim daeun" userId="b07a165407e0acac" providerId="LiveId" clId="{19BDD6C1-0A45-465C-92F1-3FB334B50FD0}" dt="2021-06-28T08:41:47.483" v="4832" actId="478"/>
          <ac:picMkLst>
            <pc:docMk/>
            <pc:sldMk cId="435250578" sldId="317"/>
            <ac:picMk id="49" creationId="{708031E5-7841-4413-8689-3A629D5E31FA}"/>
          </ac:picMkLst>
        </pc:picChg>
        <pc:picChg chg="add mod">
          <ac:chgData name="kim daeun" userId="b07a165407e0acac" providerId="LiveId" clId="{19BDD6C1-0A45-465C-92F1-3FB334B50FD0}" dt="2021-06-28T08:47:15.078" v="4866" actId="1076"/>
          <ac:picMkLst>
            <pc:docMk/>
            <pc:sldMk cId="435250578" sldId="317"/>
            <ac:picMk id="55" creationId="{B83A7051-2B84-4ADD-8ABB-D7E9D3F11A9F}"/>
          </ac:picMkLst>
        </pc:picChg>
        <pc:cxnChg chg="add mod">
          <ac:chgData name="kim daeun" userId="b07a165407e0acac" providerId="LiveId" clId="{19BDD6C1-0A45-465C-92F1-3FB334B50FD0}" dt="2021-06-28T08:41:44.719" v="4831" actId="14100"/>
          <ac:cxnSpMkLst>
            <pc:docMk/>
            <pc:sldMk cId="435250578" sldId="317"/>
            <ac:cxnSpMk id="5" creationId="{37442BFF-8E65-464D-8D48-60B5DCF24D76}"/>
          </ac:cxnSpMkLst>
        </pc:cxnChg>
        <pc:cxnChg chg="add mod">
          <ac:chgData name="kim daeun" userId="b07a165407e0acac" providerId="LiveId" clId="{19BDD6C1-0A45-465C-92F1-3FB334B50FD0}" dt="2021-06-28T07:50:26.511" v="3565" actId="1076"/>
          <ac:cxnSpMkLst>
            <pc:docMk/>
            <pc:sldMk cId="435250578" sldId="317"/>
            <ac:cxnSpMk id="6" creationId="{4C37C351-FF32-4AD2-8407-9DA16D9CCC24}"/>
          </ac:cxnSpMkLst>
        </pc:cxnChg>
        <pc:cxnChg chg="add del mod">
          <ac:chgData name="kim daeun" userId="b07a165407e0acac" providerId="LiveId" clId="{19BDD6C1-0A45-465C-92F1-3FB334B50FD0}" dt="2021-06-28T07:35:14.199" v="3207" actId="478"/>
          <ac:cxnSpMkLst>
            <pc:docMk/>
            <pc:sldMk cId="435250578" sldId="317"/>
            <ac:cxnSpMk id="17" creationId="{B94F9290-A26D-426A-8CA8-9860A3C51C4C}"/>
          </ac:cxnSpMkLst>
        </pc:cxnChg>
        <pc:cxnChg chg="add del mod">
          <ac:chgData name="kim daeun" userId="b07a165407e0acac" providerId="LiveId" clId="{19BDD6C1-0A45-465C-92F1-3FB334B50FD0}" dt="2021-06-28T07:43:45.855" v="3310" actId="478"/>
          <ac:cxnSpMkLst>
            <pc:docMk/>
            <pc:sldMk cId="435250578" sldId="317"/>
            <ac:cxnSpMk id="29" creationId="{68B3E0DB-AE1C-4453-9D11-2096DF64DD07}"/>
          </ac:cxnSpMkLst>
        </pc:cxnChg>
        <pc:cxnChg chg="add del mod ord topLvl">
          <ac:chgData name="kim daeun" userId="b07a165407e0acac" providerId="LiveId" clId="{19BDD6C1-0A45-465C-92F1-3FB334B50FD0}" dt="2021-06-28T08:41:47.483" v="4832" actId="478"/>
          <ac:cxnSpMkLst>
            <pc:docMk/>
            <pc:sldMk cId="435250578" sldId="317"/>
            <ac:cxnSpMk id="38" creationId="{36250B42-4731-4B6B-9D7F-32C5005BD853}"/>
          </ac:cxnSpMkLst>
        </pc:cxnChg>
      </pc:sldChg>
      <pc:sldChg chg="addSp delSp modSp add mod">
        <pc:chgData name="kim daeun" userId="b07a165407e0acac" providerId="LiveId" clId="{19BDD6C1-0A45-465C-92F1-3FB334B50FD0}" dt="2021-06-28T08:06:17.108" v="4147" actId="1076"/>
        <pc:sldMkLst>
          <pc:docMk/>
          <pc:sldMk cId="1207257604" sldId="318"/>
        </pc:sldMkLst>
        <pc:spChg chg="mod ord">
          <ac:chgData name="kim daeun" userId="b07a165407e0acac" providerId="LiveId" clId="{19BDD6C1-0A45-465C-92F1-3FB334B50FD0}" dt="2021-06-28T08:00:24.507" v="3781" actId="1076"/>
          <ac:spMkLst>
            <pc:docMk/>
            <pc:sldMk cId="1207257604" sldId="318"/>
            <ac:spMk id="15" creationId="{65E71D60-71E2-4DF8-B6D2-B87CFE014ACE}"/>
          </ac:spMkLst>
        </pc:spChg>
        <pc:spChg chg="mod topLvl">
          <ac:chgData name="kim daeun" userId="b07a165407e0acac" providerId="LiveId" clId="{19BDD6C1-0A45-465C-92F1-3FB334B50FD0}" dt="2021-06-28T08:06:17.108" v="4147" actId="1076"/>
          <ac:spMkLst>
            <pc:docMk/>
            <pc:sldMk cId="1207257604" sldId="318"/>
            <ac:spMk id="18" creationId="{093CA9E5-CAF3-4CE4-ABEC-51D4CA759088}"/>
          </ac:spMkLst>
        </pc:spChg>
        <pc:spChg chg="del">
          <ac:chgData name="kim daeun" userId="b07a165407e0acac" providerId="LiveId" clId="{19BDD6C1-0A45-465C-92F1-3FB334B50FD0}" dt="2021-06-28T07:28:22.333" v="3125" actId="478"/>
          <ac:spMkLst>
            <pc:docMk/>
            <pc:sldMk cId="1207257604" sldId="318"/>
            <ac:spMk id="19" creationId="{A80A5268-8912-42C4-B37E-C307A06380F3}"/>
          </ac:spMkLst>
        </pc:spChg>
        <pc:spChg chg="add mod topLvl">
          <ac:chgData name="kim daeun" userId="b07a165407e0acac" providerId="LiveId" clId="{19BDD6C1-0A45-465C-92F1-3FB334B50FD0}" dt="2021-06-28T08:01:35.924" v="3831" actId="1076"/>
          <ac:spMkLst>
            <pc:docMk/>
            <pc:sldMk cId="1207257604" sldId="318"/>
            <ac:spMk id="20" creationId="{8BF2C9AF-F1F5-4E09-B484-095A9D42B2FB}"/>
          </ac:spMkLst>
        </pc:spChg>
        <pc:spChg chg="add mod">
          <ac:chgData name="kim daeun" userId="b07a165407e0acac" providerId="LiveId" clId="{19BDD6C1-0A45-465C-92F1-3FB334B50FD0}" dt="2021-06-28T08:01:33.948" v="3830" actId="1076"/>
          <ac:spMkLst>
            <pc:docMk/>
            <pc:sldMk cId="1207257604" sldId="318"/>
            <ac:spMk id="23" creationId="{877C6031-7BF6-4445-96D6-219C96FC453C}"/>
          </ac:spMkLst>
        </pc:spChg>
        <pc:grpChg chg="add del mod">
          <ac:chgData name="kim daeun" userId="b07a165407e0acac" providerId="LiveId" clId="{19BDD6C1-0A45-465C-92F1-3FB334B50FD0}" dt="2021-06-28T07:28:29.833" v="3129" actId="165"/>
          <ac:grpSpMkLst>
            <pc:docMk/>
            <pc:sldMk cId="1207257604" sldId="318"/>
            <ac:grpSpMk id="10" creationId="{B84C0E1C-2391-475B-855C-F639F29A1ECE}"/>
          </ac:grpSpMkLst>
        </pc:grpChg>
        <pc:grpChg chg="add mod topLvl">
          <ac:chgData name="kim daeun" userId="b07a165407e0acac" providerId="LiveId" clId="{19BDD6C1-0A45-465C-92F1-3FB334B50FD0}" dt="2021-06-28T08:00:37.755" v="3787" actId="1076"/>
          <ac:grpSpMkLst>
            <pc:docMk/>
            <pc:sldMk cId="1207257604" sldId="318"/>
            <ac:grpSpMk id="11" creationId="{56B176B8-7945-4C13-BAF9-829BE90B657B}"/>
          </ac:grpSpMkLst>
        </pc:grpChg>
        <pc:grpChg chg="add del mod">
          <ac:chgData name="kim daeun" userId="b07a165407e0acac" providerId="LiveId" clId="{19BDD6C1-0A45-465C-92F1-3FB334B50FD0}" dt="2021-06-28T07:59:30.288" v="3763" actId="165"/>
          <ac:grpSpMkLst>
            <pc:docMk/>
            <pc:sldMk cId="1207257604" sldId="318"/>
            <ac:grpSpMk id="13" creationId="{1FBFFB3A-3B0A-43EF-90BF-E51E483CEE5D}"/>
          </ac:grpSpMkLst>
        </pc:grpChg>
        <pc:picChg chg="add del mod">
          <ac:chgData name="kim daeun" userId="b07a165407e0acac" providerId="LiveId" clId="{19BDD6C1-0A45-465C-92F1-3FB334B50FD0}" dt="2021-06-28T07:27:28.765" v="3103" actId="478"/>
          <ac:picMkLst>
            <pc:docMk/>
            <pc:sldMk cId="1207257604" sldId="318"/>
            <ac:picMk id="3" creationId="{32E52C77-8D7D-4DB8-8C6F-F7B33FFB02D2}"/>
          </ac:picMkLst>
        </pc:picChg>
        <pc:picChg chg="add mod ord topLvl">
          <ac:chgData name="kim daeun" userId="b07a165407e0acac" providerId="LiveId" clId="{19BDD6C1-0A45-465C-92F1-3FB334B50FD0}" dt="2021-06-28T08:00:21.742" v="3780" actId="1076"/>
          <ac:picMkLst>
            <pc:docMk/>
            <pc:sldMk cId="1207257604" sldId="318"/>
            <ac:picMk id="8" creationId="{717C1219-5511-41FB-9FC2-F5407FCC54C5}"/>
          </ac:picMkLst>
        </pc:picChg>
        <pc:picChg chg="del">
          <ac:chgData name="kim daeun" userId="b07a165407e0acac" providerId="LiveId" clId="{19BDD6C1-0A45-465C-92F1-3FB334B50FD0}" dt="2021-06-28T07:25:13.820" v="3099" actId="478"/>
          <ac:picMkLst>
            <pc:docMk/>
            <pc:sldMk cId="1207257604" sldId="318"/>
            <ac:picMk id="12" creationId="{F9B4D726-13CF-429D-B37F-6F040F0F7807}"/>
          </ac:picMkLst>
        </pc:picChg>
        <pc:picChg chg="del">
          <ac:chgData name="kim daeun" userId="b07a165407e0acac" providerId="LiveId" clId="{19BDD6C1-0A45-465C-92F1-3FB334B50FD0}" dt="2021-06-28T07:25:14.203" v="3100" actId="478"/>
          <ac:picMkLst>
            <pc:docMk/>
            <pc:sldMk cId="1207257604" sldId="318"/>
            <ac:picMk id="14" creationId="{FC5AE4E0-9FE7-424E-A64D-F61B8600D289}"/>
          </ac:picMkLst>
        </pc:picChg>
        <pc:picChg chg="add mod">
          <ac:chgData name="kim daeun" userId="b07a165407e0acac" providerId="LiveId" clId="{19BDD6C1-0A45-465C-92F1-3FB334B50FD0}" dt="2021-06-28T08:01:40.108" v="3832" actId="14861"/>
          <ac:picMkLst>
            <pc:docMk/>
            <pc:sldMk cId="1207257604" sldId="318"/>
            <ac:picMk id="22" creationId="{0639F701-9468-4245-B9C0-4046EED5DF1B}"/>
          </ac:picMkLst>
        </pc:picChg>
        <pc:cxnChg chg="mod topLvl">
          <ac:chgData name="kim daeun" userId="b07a165407e0acac" providerId="LiveId" clId="{19BDD6C1-0A45-465C-92F1-3FB334B50FD0}" dt="2021-06-28T08:00:19.782" v="3779" actId="1076"/>
          <ac:cxnSpMkLst>
            <pc:docMk/>
            <pc:sldMk cId="1207257604" sldId="318"/>
            <ac:cxnSpMk id="17" creationId="{B94F9290-A26D-426A-8CA8-9860A3C51C4C}"/>
          </ac:cxnSpMkLst>
        </pc:cxnChg>
      </pc:sldChg>
      <pc:sldChg chg="addSp delSp modSp add mod">
        <pc:chgData name="kim daeun" userId="b07a165407e0acac" providerId="LiveId" clId="{19BDD6C1-0A45-465C-92F1-3FB334B50FD0}" dt="2021-06-28T08:06:08.656" v="4146" actId="1076"/>
        <pc:sldMkLst>
          <pc:docMk/>
          <pc:sldMk cId="498215669" sldId="319"/>
        </pc:sldMkLst>
        <pc:spChg chg="add del mod">
          <ac:chgData name="kim daeun" userId="b07a165407e0acac" providerId="LiveId" clId="{19BDD6C1-0A45-465C-92F1-3FB334B50FD0}" dt="2021-06-28T08:03:00.214" v="3844" actId="478"/>
          <ac:spMkLst>
            <pc:docMk/>
            <pc:sldMk cId="498215669" sldId="319"/>
            <ac:spMk id="2" creationId="{71E4C7E3-0372-4216-A2B6-7BAF9E4EEC3E}"/>
          </ac:spMkLst>
        </pc:spChg>
        <pc:spChg chg="add mod">
          <ac:chgData name="kim daeun" userId="b07a165407e0acac" providerId="LiveId" clId="{19BDD6C1-0A45-465C-92F1-3FB334B50FD0}" dt="2021-06-28T08:03:19.330" v="3849" actId="164"/>
          <ac:spMkLst>
            <pc:docMk/>
            <pc:sldMk cId="498215669" sldId="319"/>
            <ac:spMk id="3" creationId="{02578A56-72A5-425F-80A0-E0ACF72F7BEE}"/>
          </ac:spMkLst>
        </pc:spChg>
        <pc:spChg chg="mod">
          <ac:chgData name="kim daeun" userId="b07a165407e0acac" providerId="LiveId" clId="{19BDD6C1-0A45-465C-92F1-3FB334B50FD0}" dt="2021-06-28T08:06:06.293" v="4145" actId="1076"/>
          <ac:spMkLst>
            <pc:docMk/>
            <pc:sldMk cId="498215669" sldId="319"/>
            <ac:spMk id="18" creationId="{093CA9E5-CAF3-4CE4-ABEC-51D4CA759088}"/>
          </ac:spMkLst>
        </pc:spChg>
        <pc:spChg chg="mod">
          <ac:chgData name="kim daeun" userId="b07a165407e0acac" providerId="LiveId" clId="{19BDD6C1-0A45-465C-92F1-3FB334B50FD0}" dt="2021-06-28T08:06:08.656" v="4146" actId="1076"/>
          <ac:spMkLst>
            <pc:docMk/>
            <pc:sldMk cId="498215669" sldId="319"/>
            <ac:spMk id="19" creationId="{A80A5268-8912-42C4-B37E-C307A06380F3}"/>
          </ac:spMkLst>
        </pc:spChg>
        <pc:grpChg chg="add mod">
          <ac:chgData name="kim daeun" userId="b07a165407e0acac" providerId="LiveId" clId="{19BDD6C1-0A45-465C-92F1-3FB334B50FD0}" dt="2021-06-28T08:03:19.330" v="3849" actId="164"/>
          <ac:grpSpMkLst>
            <pc:docMk/>
            <pc:sldMk cId="498215669" sldId="319"/>
            <ac:grpSpMk id="7" creationId="{6BF87429-1447-48A9-9C88-3FA41BBCDFB0}"/>
          </ac:grpSpMkLst>
        </pc:grpChg>
        <pc:picChg chg="mod">
          <ac:chgData name="kim daeun" userId="b07a165407e0acac" providerId="LiveId" clId="{19BDD6C1-0A45-465C-92F1-3FB334B50FD0}" dt="2021-06-28T08:03:19.330" v="3849" actId="164"/>
          <ac:picMkLst>
            <pc:docMk/>
            <pc:sldMk cId="498215669" sldId="319"/>
            <ac:picMk id="14" creationId="{FC5AE4E0-9FE7-424E-A64D-F61B8600D289}"/>
          </ac:picMkLst>
        </pc:picChg>
        <pc:cxnChg chg="ord">
          <ac:chgData name="kim daeun" userId="b07a165407e0acac" providerId="LiveId" clId="{19BDD6C1-0A45-465C-92F1-3FB334B50FD0}" dt="2021-06-28T08:03:24.754" v="3850" actId="166"/>
          <ac:cxnSpMkLst>
            <pc:docMk/>
            <pc:sldMk cId="498215669" sldId="319"/>
            <ac:cxnSpMk id="17" creationId="{B94F9290-A26D-426A-8CA8-9860A3C51C4C}"/>
          </ac:cxnSpMkLst>
        </pc:cxnChg>
      </pc:sldChg>
      <pc:sldChg chg="addSp modSp add mod setBg">
        <pc:chgData name="kim daeun" userId="b07a165407e0acac" providerId="LiveId" clId="{19BDD6C1-0A45-465C-92F1-3FB334B50FD0}" dt="2021-06-28T08:05:43.018" v="4143" actId="1076"/>
        <pc:sldMkLst>
          <pc:docMk/>
          <pc:sldMk cId="344815882" sldId="320"/>
        </pc:sldMkLst>
        <pc:spChg chg="add mod">
          <ac:chgData name="kim daeun" userId="b07a165407e0acac" providerId="LiveId" clId="{19BDD6C1-0A45-465C-92F1-3FB334B50FD0}" dt="2021-06-28T08:05:40.909" v="4142" actId="1076"/>
          <ac:spMkLst>
            <pc:docMk/>
            <pc:sldMk cId="344815882" sldId="320"/>
            <ac:spMk id="10" creationId="{8322761C-77E9-4695-9BD9-D766898C0565}"/>
          </ac:spMkLst>
        </pc:spChg>
        <pc:spChg chg="add mod">
          <ac:chgData name="kim daeun" userId="b07a165407e0acac" providerId="LiveId" clId="{19BDD6C1-0A45-465C-92F1-3FB334B50FD0}" dt="2021-06-28T08:05:43.018" v="4143" actId="1076"/>
          <ac:spMkLst>
            <pc:docMk/>
            <pc:sldMk cId="344815882" sldId="320"/>
            <ac:spMk id="11" creationId="{B3E3844C-0E2C-44AA-ADF5-8B299CE92905}"/>
          </ac:spMkLst>
        </pc:spChg>
        <pc:spChg chg="add mod">
          <ac:chgData name="kim daeun" userId="b07a165407e0acac" providerId="LiveId" clId="{19BDD6C1-0A45-465C-92F1-3FB334B50FD0}" dt="2021-06-28T08:04:45.539" v="3933" actId="1076"/>
          <ac:spMkLst>
            <pc:docMk/>
            <pc:sldMk cId="344815882" sldId="320"/>
            <ac:spMk id="12" creationId="{DD149AB7-AA80-4E70-9F82-9BE345F33F55}"/>
          </ac:spMkLst>
        </pc:spChg>
        <pc:spChg chg="add mod">
          <ac:chgData name="kim daeun" userId="b07a165407e0acac" providerId="LiveId" clId="{19BDD6C1-0A45-465C-92F1-3FB334B50FD0}" dt="2021-06-28T08:05:37.798" v="4141"/>
          <ac:spMkLst>
            <pc:docMk/>
            <pc:sldMk cId="344815882" sldId="320"/>
            <ac:spMk id="13" creationId="{DF9083A6-5887-4BAE-B90B-44F013267058}"/>
          </ac:spMkLst>
        </pc:spChg>
        <pc:spChg chg="mod">
          <ac:chgData name="kim daeun" userId="b07a165407e0acac" providerId="LiveId" clId="{19BDD6C1-0A45-465C-92F1-3FB334B50FD0}" dt="2021-06-28T08:04:13.373" v="3858" actId="1076"/>
          <ac:spMkLst>
            <pc:docMk/>
            <pc:sldMk cId="344815882" sldId="320"/>
            <ac:spMk id="28" creationId="{83EA6875-ABA8-4A29-A39D-981F101CFF75}"/>
          </ac:spMkLst>
        </pc:spChg>
        <pc:spChg chg="mod">
          <ac:chgData name="kim daeun" userId="b07a165407e0acac" providerId="LiveId" clId="{19BDD6C1-0A45-465C-92F1-3FB334B50FD0}" dt="2021-06-28T08:04:48.609" v="3934" actId="1076"/>
          <ac:spMkLst>
            <pc:docMk/>
            <pc:sldMk cId="344815882" sldId="320"/>
            <ac:spMk id="31" creationId="{5536EA57-3A0D-4B73-9993-9DCE99197CB5}"/>
          </ac:spMkLst>
        </pc:spChg>
        <pc:picChg chg="mod">
          <ac:chgData name="kim daeun" userId="b07a165407e0acac" providerId="LiveId" clId="{19BDD6C1-0A45-465C-92F1-3FB334B50FD0}" dt="2021-06-28T08:03:57.937" v="3853" actId="1076"/>
          <ac:picMkLst>
            <pc:docMk/>
            <pc:sldMk cId="344815882" sldId="320"/>
            <ac:picMk id="25" creationId="{8059AEFD-9262-44FD-A9A3-3AF3709C4F47}"/>
          </ac:picMkLst>
        </pc:picChg>
        <pc:picChg chg="mod">
          <ac:chgData name="kim daeun" userId="b07a165407e0acac" providerId="LiveId" clId="{19BDD6C1-0A45-465C-92F1-3FB334B50FD0}" dt="2021-06-28T08:04:01.928" v="3855" actId="1076"/>
          <ac:picMkLst>
            <pc:docMk/>
            <pc:sldMk cId="344815882" sldId="320"/>
            <ac:picMk id="27" creationId="{78AB8604-BB90-4D68-AF2C-969B0C17A976}"/>
          </ac:picMkLst>
        </pc:picChg>
        <pc:cxnChg chg="mod">
          <ac:chgData name="kim daeun" userId="b07a165407e0acac" providerId="LiveId" clId="{19BDD6C1-0A45-465C-92F1-3FB334B50FD0}" dt="2021-06-28T08:04:15.639" v="3859" actId="1076"/>
          <ac:cxnSpMkLst>
            <pc:docMk/>
            <pc:sldMk cId="344815882" sldId="320"/>
            <ac:cxnSpMk id="29" creationId="{68B3E0DB-AE1C-4453-9D11-2096DF64DD07}"/>
          </ac:cxnSpMkLst>
        </pc:cxnChg>
      </pc:sldChg>
      <pc:sldChg chg="new del">
        <pc:chgData name="kim daeun" userId="b07a165407e0acac" providerId="LiveId" clId="{19BDD6C1-0A45-465C-92F1-3FB334B50FD0}" dt="2021-06-28T07:43:29.829" v="3287" actId="47"/>
        <pc:sldMkLst>
          <pc:docMk/>
          <pc:sldMk cId="2210412337" sldId="320"/>
        </pc:sldMkLst>
      </pc:sldChg>
      <pc:sldChg chg="addSp delSp modSp new mod">
        <pc:chgData name="kim daeun" userId="b07a165407e0acac" providerId="LiveId" clId="{19BDD6C1-0A45-465C-92F1-3FB334B50FD0}" dt="2021-06-28T08:43:46.844" v="4859" actId="1076"/>
        <pc:sldMkLst>
          <pc:docMk/>
          <pc:sldMk cId="1192414378" sldId="321"/>
        </pc:sldMkLst>
        <pc:spChg chg="del">
          <ac:chgData name="kim daeun" userId="b07a165407e0acac" providerId="LiveId" clId="{19BDD6C1-0A45-465C-92F1-3FB334B50FD0}" dt="2021-06-28T07:54:14.468" v="3748" actId="478"/>
          <ac:spMkLst>
            <pc:docMk/>
            <pc:sldMk cId="1192414378" sldId="321"/>
            <ac:spMk id="2" creationId="{1A7404E6-0ABD-4E6C-B721-7142C37EFBDE}"/>
          </ac:spMkLst>
        </pc:spChg>
        <pc:spChg chg="del">
          <ac:chgData name="kim daeun" userId="b07a165407e0acac" providerId="LiveId" clId="{19BDD6C1-0A45-465C-92F1-3FB334B50FD0}" dt="2021-06-28T07:54:14.468" v="3748" actId="478"/>
          <ac:spMkLst>
            <pc:docMk/>
            <pc:sldMk cId="1192414378" sldId="321"/>
            <ac:spMk id="3" creationId="{529CD98C-7C1F-4BA4-89A4-7835A0BD3DB7}"/>
          </ac:spMkLst>
        </pc:spChg>
        <pc:spChg chg="add mod">
          <ac:chgData name="kim daeun" userId="b07a165407e0acac" providerId="LiveId" clId="{19BDD6C1-0A45-465C-92F1-3FB334B50FD0}" dt="2021-06-28T08:33:18.990" v="4690" actId="20577"/>
          <ac:spMkLst>
            <pc:docMk/>
            <pc:sldMk cId="1192414378" sldId="321"/>
            <ac:spMk id="4" creationId="{55DE8804-82BA-4FBD-88DA-55D557F8EAC4}"/>
          </ac:spMkLst>
        </pc:spChg>
        <pc:spChg chg="add del mod">
          <ac:chgData name="kim daeun" userId="b07a165407e0acac" providerId="LiveId" clId="{19BDD6C1-0A45-465C-92F1-3FB334B50FD0}" dt="2021-06-28T08:33:22.109" v="4691" actId="478"/>
          <ac:spMkLst>
            <pc:docMk/>
            <pc:sldMk cId="1192414378" sldId="321"/>
            <ac:spMk id="9" creationId="{975D615D-FFDF-4556-AE5D-49DE0C6CE5CB}"/>
          </ac:spMkLst>
        </pc:spChg>
        <pc:spChg chg="add mod">
          <ac:chgData name="kim daeun" userId="b07a165407e0acac" providerId="LiveId" clId="{19BDD6C1-0A45-465C-92F1-3FB334B50FD0}" dt="2021-06-28T08:14:45.302" v="4229" actId="164"/>
          <ac:spMkLst>
            <pc:docMk/>
            <pc:sldMk cId="1192414378" sldId="321"/>
            <ac:spMk id="16" creationId="{9110C61E-CD86-4BA3-84E2-551E1336880A}"/>
          </ac:spMkLst>
        </pc:spChg>
        <pc:spChg chg="add del mod">
          <ac:chgData name="kim daeun" userId="b07a165407e0acac" providerId="LiveId" clId="{19BDD6C1-0A45-465C-92F1-3FB334B50FD0}" dt="2021-06-28T08:33:22.109" v="4691" actId="478"/>
          <ac:spMkLst>
            <pc:docMk/>
            <pc:sldMk cId="1192414378" sldId="321"/>
            <ac:spMk id="22" creationId="{92B7F6A2-E588-40BD-B821-9A742CBDA938}"/>
          </ac:spMkLst>
        </pc:spChg>
        <pc:spChg chg="add del mod">
          <ac:chgData name="kim daeun" userId="b07a165407e0acac" providerId="LiveId" clId="{19BDD6C1-0A45-465C-92F1-3FB334B50FD0}" dt="2021-06-28T08:33:22.109" v="4691" actId="478"/>
          <ac:spMkLst>
            <pc:docMk/>
            <pc:sldMk cId="1192414378" sldId="321"/>
            <ac:spMk id="23" creationId="{2B78787C-6321-4763-86E3-86792F997A54}"/>
          </ac:spMkLst>
        </pc:spChg>
        <pc:spChg chg="add del mod">
          <ac:chgData name="kim daeun" userId="b07a165407e0acac" providerId="LiveId" clId="{19BDD6C1-0A45-465C-92F1-3FB334B50FD0}" dt="2021-06-28T08:15:49.625" v="4282"/>
          <ac:spMkLst>
            <pc:docMk/>
            <pc:sldMk cId="1192414378" sldId="321"/>
            <ac:spMk id="27" creationId="{895DC645-F26D-4BD2-BFEC-1DD5F00BC694}"/>
          </ac:spMkLst>
        </pc:spChg>
        <pc:spChg chg="add del mod">
          <ac:chgData name="kim daeun" userId="b07a165407e0acac" providerId="LiveId" clId="{19BDD6C1-0A45-465C-92F1-3FB334B50FD0}" dt="2021-06-28T08:33:22.109" v="4691" actId="478"/>
          <ac:spMkLst>
            <pc:docMk/>
            <pc:sldMk cId="1192414378" sldId="321"/>
            <ac:spMk id="29" creationId="{9D1FF19B-602D-4BF0-81B1-B7CB0FFED182}"/>
          </ac:spMkLst>
        </pc:spChg>
        <pc:spChg chg="add del mod">
          <ac:chgData name="kim daeun" userId="b07a165407e0acac" providerId="LiveId" clId="{19BDD6C1-0A45-465C-92F1-3FB334B50FD0}" dt="2021-06-28T08:33:22.109" v="4691" actId="478"/>
          <ac:spMkLst>
            <pc:docMk/>
            <pc:sldMk cId="1192414378" sldId="321"/>
            <ac:spMk id="30" creationId="{F3B094ED-95EE-4A1C-8F1E-53E9417D397C}"/>
          </ac:spMkLst>
        </pc:spChg>
        <pc:spChg chg="add del mod">
          <ac:chgData name="kim daeun" userId="b07a165407e0acac" providerId="LiveId" clId="{19BDD6C1-0A45-465C-92F1-3FB334B50FD0}" dt="2021-06-28T08:33:24.097" v="4692" actId="478"/>
          <ac:spMkLst>
            <pc:docMk/>
            <pc:sldMk cId="1192414378" sldId="321"/>
            <ac:spMk id="31" creationId="{71061F89-D812-4CEE-A484-DA6DEF0A33EC}"/>
          </ac:spMkLst>
        </pc:spChg>
        <pc:spChg chg="add del mod">
          <ac:chgData name="kim daeun" userId="b07a165407e0acac" providerId="LiveId" clId="{19BDD6C1-0A45-465C-92F1-3FB334B50FD0}" dt="2021-06-28T08:33:22.109" v="4691" actId="478"/>
          <ac:spMkLst>
            <pc:docMk/>
            <pc:sldMk cId="1192414378" sldId="321"/>
            <ac:spMk id="32" creationId="{8EE88AB0-13DD-425B-BECD-50C0312A3A13}"/>
          </ac:spMkLst>
        </pc:spChg>
        <pc:spChg chg="add mod">
          <ac:chgData name="kim daeun" userId="b07a165407e0acac" providerId="LiveId" clId="{19BDD6C1-0A45-465C-92F1-3FB334B50FD0}" dt="2021-06-28T08:39:06.338" v="4729" actId="1076"/>
          <ac:spMkLst>
            <pc:docMk/>
            <pc:sldMk cId="1192414378" sldId="321"/>
            <ac:spMk id="37" creationId="{C3A6AE37-D2A9-476A-8E79-B823FF9F3E9A}"/>
          </ac:spMkLst>
        </pc:spChg>
        <pc:spChg chg="add del mod">
          <ac:chgData name="kim daeun" userId="b07a165407e0acac" providerId="LiveId" clId="{19BDD6C1-0A45-465C-92F1-3FB334B50FD0}" dt="2021-06-28T08:39:59.638" v="4746" actId="478"/>
          <ac:spMkLst>
            <pc:docMk/>
            <pc:sldMk cId="1192414378" sldId="321"/>
            <ac:spMk id="38" creationId="{CFA2D5F6-CA7D-4A40-9892-B4A842B0E878}"/>
          </ac:spMkLst>
        </pc:spChg>
        <pc:spChg chg="add del mod">
          <ac:chgData name="kim daeun" userId="b07a165407e0acac" providerId="LiveId" clId="{19BDD6C1-0A45-465C-92F1-3FB334B50FD0}" dt="2021-06-28T08:39:48.291" v="4734" actId="21"/>
          <ac:spMkLst>
            <pc:docMk/>
            <pc:sldMk cId="1192414378" sldId="321"/>
            <ac:spMk id="40" creationId="{C33D31AA-F800-475E-B859-13B1CF1F735B}"/>
          </ac:spMkLst>
        </pc:spChg>
        <pc:spChg chg="add del mod">
          <ac:chgData name="kim daeun" userId="b07a165407e0acac" providerId="LiveId" clId="{19BDD6C1-0A45-465C-92F1-3FB334B50FD0}" dt="2021-06-28T08:40:02.536" v="4747" actId="478"/>
          <ac:spMkLst>
            <pc:docMk/>
            <pc:sldMk cId="1192414378" sldId="321"/>
            <ac:spMk id="41" creationId="{8B2FF385-6BCF-440F-954A-98A696C8C2CF}"/>
          </ac:spMkLst>
        </pc:spChg>
        <pc:spChg chg="add mod">
          <ac:chgData name="kim daeun" userId="b07a165407e0acac" providerId="LiveId" clId="{19BDD6C1-0A45-465C-92F1-3FB334B50FD0}" dt="2021-06-28T08:43:46.844" v="4859" actId="1076"/>
          <ac:spMkLst>
            <pc:docMk/>
            <pc:sldMk cId="1192414378" sldId="321"/>
            <ac:spMk id="44" creationId="{6806FE15-0FF6-4674-9855-12F0E09A5BA2}"/>
          </ac:spMkLst>
        </pc:spChg>
        <pc:grpChg chg="add del mod">
          <ac:chgData name="kim daeun" userId="b07a165407e0acac" providerId="LiveId" clId="{19BDD6C1-0A45-465C-92F1-3FB334B50FD0}" dt="2021-06-28T08:33:22.109" v="4691" actId="478"/>
          <ac:grpSpMkLst>
            <pc:docMk/>
            <pc:sldMk cId="1192414378" sldId="321"/>
            <ac:grpSpMk id="19" creationId="{AF9CE407-C9C6-4332-957F-5A04DF87C037}"/>
          </ac:grpSpMkLst>
        </pc:grpChg>
        <pc:picChg chg="add del mod">
          <ac:chgData name="kim daeun" userId="b07a165407e0acac" providerId="LiveId" clId="{19BDD6C1-0A45-465C-92F1-3FB334B50FD0}" dt="2021-06-28T08:33:22.109" v="4691" actId="478"/>
          <ac:picMkLst>
            <pc:docMk/>
            <pc:sldMk cId="1192414378" sldId="321"/>
            <ac:picMk id="8" creationId="{BFC7E2FD-54CE-45C7-9552-F6805836728C}"/>
          </ac:picMkLst>
        </pc:picChg>
        <pc:picChg chg="add mod">
          <ac:chgData name="kim daeun" userId="b07a165407e0acac" providerId="LiveId" clId="{19BDD6C1-0A45-465C-92F1-3FB334B50FD0}" dt="2021-06-28T08:14:45.302" v="4229" actId="164"/>
          <ac:picMkLst>
            <pc:docMk/>
            <pc:sldMk cId="1192414378" sldId="321"/>
            <ac:picMk id="14" creationId="{028ACE02-34F2-46BC-B919-EF76C9DDB043}"/>
          </ac:picMkLst>
        </pc:picChg>
        <pc:picChg chg="add del mod">
          <ac:chgData name="kim daeun" userId="b07a165407e0acac" providerId="LiveId" clId="{19BDD6C1-0A45-465C-92F1-3FB334B50FD0}" dt="2021-06-28T08:33:22.109" v="4691" actId="478"/>
          <ac:picMkLst>
            <pc:docMk/>
            <pc:sldMk cId="1192414378" sldId="321"/>
            <ac:picMk id="18" creationId="{780B32CA-A5A7-47B2-A6A2-9255BB86BDB5}"/>
          </ac:picMkLst>
        </pc:picChg>
        <pc:picChg chg="add del mod">
          <ac:chgData name="kim daeun" userId="b07a165407e0acac" providerId="LiveId" clId="{19BDD6C1-0A45-465C-92F1-3FB334B50FD0}" dt="2021-06-28T08:35:50.608" v="4695" actId="478"/>
          <ac:picMkLst>
            <pc:docMk/>
            <pc:sldMk cId="1192414378" sldId="321"/>
            <ac:picMk id="34" creationId="{B816595B-171A-45DA-AD61-D9C95E3F5826}"/>
          </ac:picMkLst>
        </pc:picChg>
        <pc:picChg chg="add mod">
          <ac:chgData name="kim daeun" userId="b07a165407e0acac" providerId="LiveId" clId="{19BDD6C1-0A45-465C-92F1-3FB334B50FD0}" dt="2021-06-28T08:39:00.139" v="4728" actId="1076"/>
          <ac:picMkLst>
            <pc:docMk/>
            <pc:sldMk cId="1192414378" sldId="321"/>
            <ac:picMk id="36" creationId="{309BC34A-58DE-4146-9961-B0185B1A38F8}"/>
          </ac:picMkLst>
        </pc:picChg>
        <pc:cxnChg chg="add mod">
          <ac:chgData name="kim daeun" userId="b07a165407e0acac" providerId="LiveId" clId="{19BDD6C1-0A45-465C-92F1-3FB334B50FD0}" dt="2021-06-28T08:11:27.737" v="4157"/>
          <ac:cxnSpMkLst>
            <pc:docMk/>
            <pc:sldMk cId="1192414378" sldId="321"/>
            <ac:cxnSpMk id="5" creationId="{965BAB2F-9FF3-4547-B15C-FF552D05E7D1}"/>
          </ac:cxnSpMkLst>
        </pc:cxnChg>
        <pc:cxnChg chg="add mod">
          <ac:chgData name="kim daeun" userId="b07a165407e0acac" providerId="LiveId" clId="{19BDD6C1-0A45-465C-92F1-3FB334B50FD0}" dt="2021-06-28T08:11:27.737" v="4157"/>
          <ac:cxnSpMkLst>
            <pc:docMk/>
            <pc:sldMk cId="1192414378" sldId="321"/>
            <ac:cxnSpMk id="6" creationId="{5ED906A7-C17E-4977-A50C-33BE168922CE}"/>
          </ac:cxnSpMkLst>
        </pc:cxnChg>
        <pc:cxnChg chg="add del mod ord">
          <ac:chgData name="kim daeun" userId="b07a165407e0acac" providerId="LiveId" clId="{19BDD6C1-0A45-465C-92F1-3FB334B50FD0}" dt="2021-06-28T08:14:12.667" v="4221" actId="478"/>
          <ac:cxnSpMkLst>
            <pc:docMk/>
            <pc:sldMk cId="1192414378" sldId="321"/>
            <ac:cxnSpMk id="10" creationId="{F4438032-EB41-426C-87CC-EFDB12BDA34C}"/>
          </ac:cxnSpMkLst>
        </pc:cxnChg>
        <pc:cxnChg chg="add del mod">
          <ac:chgData name="kim daeun" userId="b07a165407e0acac" providerId="LiveId" clId="{19BDD6C1-0A45-465C-92F1-3FB334B50FD0}" dt="2021-06-28T08:33:22.109" v="4691" actId="478"/>
          <ac:cxnSpMkLst>
            <pc:docMk/>
            <pc:sldMk cId="1192414378" sldId="321"/>
            <ac:cxnSpMk id="20" creationId="{AA06A37B-70BE-493E-B8A6-0F25985DC3B9}"/>
          </ac:cxnSpMkLst>
        </pc:cxnChg>
        <pc:cxnChg chg="add del mod">
          <ac:chgData name="kim daeun" userId="b07a165407e0acac" providerId="LiveId" clId="{19BDD6C1-0A45-465C-92F1-3FB334B50FD0}" dt="2021-06-28T08:33:22.109" v="4691" actId="478"/>
          <ac:cxnSpMkLst>
            <pc:docMk/>
            <pc:sldMk cId="1192414378" sldId="321"/>
            <ac:cxnSpMk id="24" creationId="{53636318-C34A-460A-967F-B462ECCC78E4}"/>
          </ac:cxnSpMkLst>
        </pc:cxnChg>
        <pc:cxnChg chg="add del mod">
          <ac:chgData name="kim daeun" userId="b07a165407e0acac" providerId="LiveId" clId="{19BDD6C1-0A45-465C-92F1-3FB334B50FD0}" dt="2021-06-28T08:15:49.625" v="4282"/>
          <ac:cxnSpMkLst>
            <pc:docMk/>
            <pc:sldMk cId="1192414378" sldId="321"/>
            <ac:cxnSpMk id="28" creationId="{F05ED586-678D-4D02-A296-62157DC33D50}"/>
          </ac:cxnSpMkLst>
        </pc:cxnChg>
        <pc:cxnChg chg="add mod">
          <ac:chgData name="kim daeun" userId="b07a165407e0acac" providerId="LiveId" clId="{19BDD6C1-0A45-465C-92F1-3FB334B50FD0}" dt="2021-06-28T08:40:41.596" v="4805" actId="1076"/>
          <ac:cxnSpMkLst>
            <pc:docMk/>
            <pc:sldMk cId="1192414378" sldId="321"/>
            <ac:cxnSpMk id="39" creationId="{0E8A1DD7-7308-47DC-B059-3BDB37FD071F}"/>
          </ac:cxnSpMkLst>
        </pc:cxnChg>
      </pc:sldChg>
      <pc:sldChg chg="new del">
        <pc:chgData name="kim daeun" userId="b07a165407e0acac" providerId="LiveId" clId="{19BDD6C1-0A45-465C-92F1-3FB334B50FD0}" dt="2021-06-28T07:43:28.547" v="3286" actId="47"/>
        <pc:sldMkLst>
          <pc:docMk/>
          <pc:sldMk cId="3452861933" sldId="321"/>
        </pc:sldMkLst>
      </pc:sldChg>
      <pc:sldChg chg="addSp delSp modSp add mod">
        <pc:chgData name="kim daeun" userId="b07a165407e0acac" providerId="LiveId" clId="{19BDD6C1-0A45-465C-92F1-3FB334B50FD0}" dt="2021-06-28T08:44:15.500" v="4861" actId="1076"/>
        <pc:sldMkLst>
          <pc:docMk/>
          <pc:sldMk cId="1859803053" sldId="322"/>
        </pc:sldMkLst>
        <pc:spChg chg="mod">
          <ac:chgData name="kim daeun" userId="b07a165407e0acac" providerId="LiveId" clId="{19BDD6C1-0A45-465C-92F1-3FB334B50FD0}" dt="2021-06-28T08:16:30.695" v="4346" actId="20577"/>
          <ac:spMkLst>
            <pc:docMk/>
            <pc:sldMk cId="1859803053" sldId="322"/>
            <ac:spMk id="4" creationId="{55DE8804-82BA-4FBD-88DA-55D557F8EAC4}"/>
          </ac:spMkLst>
        </pc:spChg>
        <pc:spChg chg="del">
          <ac:chgData name="kim daeun" userId="b07a165407e0acac" providerId="LiveId" clId="{19BDD6C1-0A45-465C-92F1-3FB334B50FD0}" dt="2021-06-28T08:16:21.939" v="4316" actId="478"/>
          <ac:spMkLst>
            <pc:docMk/>
            <pc:sldMk cId="1859803053" sldId="322"/>
            <ac:spMk id="9" creationId="{975D615D-FFDF-4556-AE5D-49DE0C6CE5CB}"/>
          </ac:spMkLst>
        </pc:spChg>
        <pc:spChg chg="del">
          <ac:chgData name="kim daeun" userId="b07a165407e0acac" providerId="LiveId" clId="{19BDD6C1-0A45-465C-92F1-3FB334B50FD0}" dt="2021-06-28T08:16:21.939" v="4316" actId="478"/>
          <ac:spMkLst>
            <pc:docMk/>
            <pc:sldMk cId="1859803053" sldId="322"/>
            <ac:spMk id="22" creationId="{92B7F6A2-E588-40BD-B821-9A742CBDA938}"/>
          </ac:spMkLst>
        </pc:spChg>
        <pc:spChg chg="del">
          <ac:chgData name="kim daeun" userId="b07a165407e0acac" providerId="LiveId" clId="{19BDD6C1-0A45-465C-92F1-3FB334B50FD0}" dt="2021-06-28T08:16:21.939" v="4316" actId="478"/>
          <ac:spMkLst>
            <pc:docMk/>
            <pc:sldMk cId="1859803053" sldId="322"/>
            <ac:spMk id="23" creationId="{2B78787C-6321-4763-86E3-86792F997A54}"/>
          </ac:spMkLst>
        </pc:spChg>
        <pc:spChg chg="add mod">
          <ac:chgData name="kim daeun" userId="b07a165407e0acac" providerId="LiveId" clId="{19BDD6C1-0A45-465C-92F1-3FB334B50FD0}" dt="2021-06-28T08:28:43.766" v="4511" actId="1076"/>
          <ac:spMkLst>
            <pc:docMk/>
            <pc:sldMk cId="1859803053" sldId="322"/>
            <ac:spMk id="25" creationId="{FC4A36FE-6088-4883-B09A-D14F6B04896B}"/>
          </ac:spMkLst>
        </pc:spChg>
        <pc:spChg chg="del">
          <ac:chgData name="kim daeun" userId="b07a165407e0acac" providerId="LiveId" clId="{19BDD6C1-0A45-465C-92F1-3FB334B50FD0}" dt="2021-06-28T08:16:21.939" v="4316" actId="478"/>
          <ac:spMkLst>
            <pc:docMk/>
            <pc:sldMk cId="1859803053" sldId="322"/>
            <ac:spMk id="29" creationId="{9D1FF19B-602D-4BF0-81B1-B7CB0FFED182}"/>
          </ac:spMkLst>
        </pc:spChg>
        <pc:spChg chg="add del mod">
          <ac:chgData name="kim daeun" userId="b07a165407e0acac" providerId="LiveId" clId="{19BDD6C1-0A45-465C-92F1-3FB334B50FD0}" dt="2021-06-28T08:28:40.985" v="4509" actId="478"/>
          <ac:spMkLst>
            <pc:docMk/>
            <pc:sldMk cId="1859803053" sldId="322"/>
            <ac:spMk id="32" creationId="{0EE4D415-2F1E-4B04-A77A-55D15C5D0442}"/>
          </ac:spMkLst>
        </pc:spChg>
        <pc:spChg chg="add mod">
          <ac:chgData name="kim daeun" userId="b07a165407e0acac" providerId="LiveId" clId="{19BDD6C1-0A45-465C-92F1-3FB334B50FD0}" dt="2021-06-28T08:29:01.782" v="4518" actId="692"/>
          <ac:spMkLst>
            <pc:docMk/>
            <pc:sldMk cId="1859803053" sldId="322"/>
            <ac:spMk id="33" creationId="{FBC2F357-5DFF-47F0-ADAC-1DD564F3AC8E}"/>
          </ac:spMkLst>
        </pc:spChg>
        <pc:spChg chg="add mod">
          <ac:chgData name="kim daeun" userId="b07a165407e0acac" providerId="LiveId" clId="{19BDD6C1-0A45-465C-92F1-3FB334B50FD0}" dt="2021-06-28T08:30:29.448" v="4618" actId="1076"/>
          <ac:spMkLst>
            <pc:docMk/>
            <pc:sldMk cId="1859803053" sldId="322"/>
            <ac:spMk id="37" creationId="{58F4D579-4807-4EA2-BEFE-E369F1BE66AA}"/>
          </ac:spMkLst>
        </pc:spChg>
        <pc:spChg chg="add mod">
          <ac:chgData name="kim daeun" userId="b07a165407e0acac" providerId="LiveId" clId="{19BDD6C1-0A45-465C-92F1-3FB334B50FD0}" dt="2021-06-28T08:30:38.837" v="4627" actId="14100"/>
          <ac:spMkLst>
            <pc:docMk/>
            <pc:sldMk cId="1859803053" sldId="322"/>
            <ac:spMk id="38" creationId="{8DAC46DD-9EBD-4092-81C2-E2A304FD55C1}"/>
          </ac:spMkLst>
        </pc:spChg>
        <pc:spChg chg="add mod">
          <ac:chgData name="kim daeun" userId="b07a165407e0acac" providerId="LiveId" clId="{19BDD6C1-0A45-465C-92F1-3FB334B50FD0}" dt="2021-06-28T08:44:15.500" v="4861" actId="1076"/>
          <ac:spMkLst>
            <pc:docMk/>
            <pc:sldMk cId="1859803053" sldId="322"/>
            <ac:spMk id="39" creationId="{32840461-806E-4E5A-B30C-87E73EFBBF19}"/>
          </ac:spMkLst>
        </pc:spChg>
        <pc:grpChg chg="del">
          <ac:chgData name="kim daeun" userId="b07a165407e0acac" providerId="LiveId" clId="{19BDD6C1-0A45-465C-92F1-3FB334B50FD0}" dt="2021-06-28T08:16:21.939" v="4316" actId="478"/>
          <ac:grpSpMkLst>
            <pc:docMk/>
            <pc:sldMk cId="1859803053" sldId="322"/>
            <ac:grpSpMk id="19" creationId="{AF9CE407-C9C6-4332-957F-5A04DF87C037}"/>
          </ac:grpSpMkLst>
        </pc:grpChg>
        <pc:picChg chg="add mod">
          <ac:chgData name="kim daeun" userId="b07a165407e0acac" providerId="LiveId" clId="{19BDD6C1-0A45-465C-92F1-3FB334B50FD0}" dt="2021-06-28T08:28:45.610" v="4513" actId="1076"/>
          <ac:picMkLst>
            <pc:docMk/>
            <pc:sldMk cId="1859803053" sldId="322"/>
            <ac:picMk id="3" creationId="{3D0CD131-BF76-4D2F-A623-7FF78FCFA55A}"/>
          </ac:picMkLst>
        </pc:picChg>
        <pc:picChg chg="del">
          <ac:chgData name="kim daeun" userId="b07a165407e0acac" providerId="LiveId" clId="{19BDD6C1-0A45-465C-92F1-3FB334B50FD0}" dt="2021-06-28T08:16:21.939" v="4316" actId="478"/>
          <ac:picMkLst>
            <pc:docMk/>
            <pc:sldMk cId="1859803053" sldId="322"/>
            <ac:picMk id="8" creationId="{BFC7E2FD-54CE-45C7-9552-F6805836728C}"/>
          </ac:picMkLst>
        </pc:picChg>
        <pc:picChg chg="add mod">
          <ac:chgData name="kim daeun" userId="b07a165407e0acac" providerId="LiveId" clId="{19BDD6C1-0A45-465C-92F1-3FB334B50FD0}" dt="2021-06-28T08:17:41.859" v="4366" actId="108"/>
          <ac:picMkLst>
            <pc:docMk/>
            <pc:sldMk cId="1859803053" sldId="322"/>
            <ac:picMk id="10" creationId="{46802457-D515-4796-B6E3-2678BA5DBBFC}"/>
          </ac:picMkLst>
        </pc:picChg>
        <pc:picChg chg="add mod">
          <ac:chgData name="kim daeun" userId="b07a165407e0acac" providerId="LiveId" clId="{19BDD6C1-0A45-465C-92F1-3FB334B50FD0}" dt="2021-06-28T08:17:47.307" v="4368" actId="1076"/>
          <ac:picMkLst>
            <pc:docMk/>
            <pc:sldMk cId="1859803053" sldId="322"/>
            <ac:picMk id="12" creationId="{232F91A7-03B4-4821-B62C-427425B0AF38}"/>
          </ac:picMkLst>
        </pc:picChg>
        <pc:picChg chg="del">
          <ac:chgData name="kim daeun" userId="b07a165407e0acac" providerId="LiveId" clId="{19BDD6C1-0A45-465C-92F1-3FB334B50FD0}" dt="2021-06-28T08:16:21.939" v="4316" actId="478"/>
          <ac:picMkLst>
            <pc:docMk/>
            <pc:sldMk cId="1859803053" sldId="322"/>
            <ac:picMk id="18" creationId="{780B32CA-A5A7-47B2-A6A2-9255BB86BDB5}"/>
          </ac:picMkLst>
        </pc:picChg>
        <pc:picChg chg="add mod">
          <ac:chgData name="kim daeun" userId="b07a165407e0acac" providerId="LiveId" clId="{19BDD6C1-0A45-465C-92F1-3FB334B50FD0}" dt="2021-06-28T08:19:07.042" v="4387" actId="108"/>
          <ac:picMkLst>
            <pc:docMk/>
            <pc:sldMk cId="1859803053" sldId="322"/>
            <ac:picMk id="27" creationId="{F878FE43-345E-447B-9DFE-609DC7A72143}"/>
          </ac:picMkLst>
        </pc:picChg>
        <pc:picChg chg="add mod">
          <ac:chgData name="kim daeun" userId="b07a165407e0acac" providerId="LiveId" clId="{19BDD6C1-0A45-465C-92F1-3FB334B50FD0}" dt="2021-06-28T08:19:13.504" v="4390" actId="1076"/>
          <ac:picMkLst>
            <pc:docMk/>
            <pc:sldMk cId="1859803053" sldId="322"/>
            <ac:picMk id="30" creationId="{2CF1DCCB-6787-49F9-929B-073095B3C2D5}"/>
          </ac:picMkLst>
        </pc:picChg>
        <pc:cxnChg chg="del">
          <ac:chgData name="kim daeun" userId="b07a165407e0acac" providerId="LiveId" clId="{19BDD6C1-0A45-465C-92F1-3FB334B50FD0}" dt="2021-06-28T08:16:21.939" v="4316" actId="478"/>
          <ac:cxnSpMkLst>
            <pc:docMk/>
            <pc:sldMk cId="1859803053" sldId="322"/>
            <ac:cxnSpMk id="20" creationId="{AA06A37B-70BE-493E-B8A6-0F25985DC3B9}"/>
          </ac:cxnSpMkLst>
        </pc:cxnChg>
        <pc:cxnChg chg="del">
          <ac:chgData name="kim daeun" userId="b07a165407e0acac" providerId="LiveId" clId="{19BDD6C1-0A45-465C-92F1-3FB334B50FD0}" dt="2021-06-28T08:16:21.939" v="4316" actId="478"/>
          <ac:cxnSpMkLst>
            <pc:docMk/>
            <pc:sldMk cId="1859803053" sldId="322"/>
            <ac:cxnSpMk id="24" creationId="{53636318-C34A-460A-967F-B462ECCC78E4}"/>
          </ac:cxnSpMkLst>
        </pc:cxnChg>
        <pc:cxnChg chg="add mod ord">
          <ac:chgData name="kim daeun" userId="b07a165407e0acac" providerId="LiveId" clId="{19BDD6C1-0A45-465C-92F1-3FB334B50FD0}" dt="2021-06-28T08:28:24.173" v="4500" actId="1076"/>
          <ac:cxnSpMkLst>
            <pc:docMk/>
            <pc:sldMk cId="1859803053" sldId="322"/>
            <ac:cxnSpMk id="26" creationId="{2CA95289-5A1B-43BF-8804-1A47835B520A}"/>
          </ac:cxnSpMkLst>
        </pc:cxnChg>
        <pc:cxnChg chg="add mod">
          <ac:chgData name="kim daeun" userId="b07a165407e0acac" providerId="LiveId" clId="{19BDD6C1-0A45-465C-92F1-3FB334B50FD0}" dt="2021-06-28T08:29:24.034" v="4527" actId="692"/>
          <ac:cxnSpMkLst>
            <pc:docMk/>
            <pc:sldMk cId="1859803053" sldId="322"/>
            <ac:cxnSpMk id="34" creationId="{6B01C5D6-B7FA-41E2-9A27-CE1B12CED345}"/>
          </ac:cxnSpMkLst>
        </pc:cxnChg>
      </pc:sldChg>
      <pc:sldChg chg="add">
        <pc:chgData name="kim daeun" userId="b07a165407e0acac" providerId="LiveId" clId="{19BDD6C1-0A45-465C-92F1-3FB334B50FD0}" dt="2021-06-28T08:33:12.807" v="4679"/>
        <pc:sldMkLst>
          <pc:docMk/>
          <pc:sldMk cId="2750711259" sldId="323"/>
        </pc:sldMkLst>
      </pc:sldChg>
      <pc:sldChg chg="new del">
        <pc:chgData name="kim daeun" userId="b07a165407e0acac" providerId="LiveId" clId="{19BDD6C1-0A45-465C-92F1-3FB334B50FD0}" dt="2021-06-28T08:41:27.425" v="4812" actId="680"/>
        <pc:sldMkLst>
          <pc:docMk/>
          <pc:sldMk cId="506223284" sldId="324"/>
        </pc:sldMkLst>
      </pc:sldChg>
      <pc:sldChg chg="add setBg">
        <pc:chgData name="kim daeun" userId="b07a165407e0acac" providerId="LiveId" clId="{19BDD6C1-0A45-465C-92F1-3FB334B50FD0}" dt="2021-06-28T08:41:35.850" v="4820"/>
        <pc:sldMkLst>
          <pc:docMk/>
          <pc:sldMk cId="2921878734" sldId="324"/>
        </pc:sldMkLst>
      </pc:sldChg>
      <pc:sldChg chg="addSp delSp modSp add mod">
        <pc:chgData name="kim daeun" userId="b07a165407e0acac" providerId="LiveId" clId="{19BDD6C1-0A45-465C-92F1-3FB334B50FD0}" dt="2021-06-28T08:55:44.971" v="5047" actId="14100"/>
        <pc:sldMkLst>
          <pc:docMk/>
          <pc:sldMk cId="3255203856" sldId="325"/>
        </pc:sldMkLst>
        <pc:spChg chg="mod">
          <ac:chgData name="kim daeun" userId="b07a165407e0acac" providerId="LiveId" clId="{19BDD6C1-0A45-465C-92F1-3FB334B50FD0}" dt="2021-06-28T08:48:30.490" v="4912" actId="20577"/>
          <ac:spMkLst>
            <pc:docMk/>
            <pc:sldMk cId="3255203856" sldId="325"/>
            <ac:spMk id="4" creationId="{55DE8804-82BA-4FBD-88DA-55D557F8EAC4}"/>
          </ac:spMkLst>
        </pc:spChg>
        <pc:spChg chg="add mod">
          <ac:chgData name="kim daeun" userId="b07a165407e0acac" providerId="LiveId" clId="{19BDD6C1-0A45-465C-92F1-3FB334B50FD0}" dt="2021-06-28T08:52:38.477" v="4995" actId="1076"/>
          <ac:spMkLst>
            <pc:docMk/>
            <pc:sldMk cId="3255203856" sldId="325"/>
            <ac:spMk id="22" creationId="{9AE09B77-87C6-4D8D-9B75-7F06023AAFFA}"/>
          </ac:spMkLst>
        </pc:spChg>
        <pc:spChg chg="add mod">
          <ac:chgData name="kim daeun" userId="b07a165407e0acac" providerId="LiveId" clId="{19BDD6C1-0A45-465C-92F1-3FB334B50FD0}" dt="2021-06-28T08:50:12.867" v="4975" actId="164"/>
          <ac:spMkLst>
            <pc:docMk/>
            <pc:sldMk cId="3255203856" sldId="325"/>
            <ac:spMk id="23" creationId="{402D990B-1F5B-4EBA-BCEF-6B65FD64BD99}"/>
          </ac:spMkLst>
        </pc:spChg>
        <pc:spChg chg="del">
          <ac:chgData name="kim daeun" userId="b07a165407e0acac" providerId="LiveId" clId="{19BDD6C1-0A45-465C-92F1-3FB334B50FD0}" dt="2021-06-28T08:48:33.663" v="4913" actId="478"/>
          <ac:spMkLst>
            <pc:docMk/>
            <pc:sldMk cId="3255203856" sldId="325"/>
            <ac:spMk id="25" creationId="{FC4A36FE-6088-4883-B09A-D14F6B04896B}"/>
          </ac:spMkLst>
        </pc:spChg>
        <pc:spChg chg="del">
          <ac:chgData name="kim daeun" userId="b07a165407e0acac" providerId="LiveId" clId="{19BDD6C1-0A45-465C-92F1-3FB334B50FD0}" dt="2021-06-28T08:48:33.663" v="4913" actId="478"/>
          <ac:spMkLst>
            <pc:docMk/>
            <pc:sldMk cId="3255203856" sldId="325"/>
            <ac:spMk id="33" creationId="{FBC2F357-5DFF-47F0-ADAC-1DD564F3AC8E}"/>
          </ac:spMkLst>
        </pc:spChg>
        <pc:spChg chg="del">
          <ac:chgData name="kim daeun" userId="b07a165407e0acac" providerId="LiveId" clId="{19BDD6C1-0A45-465C-92F1-3FB334B50FD0}" dt="2021-06-28T08:48:33.663" v="4913" actId="478"/>
          <ac:spMkLst>
            <pc:docMk/>
            <pc:sldMk cId="3255203856" sldId="325"/>
            <ac:spMk id="37" creationId="{58F4D579-4807-4EA2-BEFE-E369F1BE66AA}"/>
          </ac:spMkLst>
        </pc:spChg>
        <pc:spChg chg="del">
          <ac:chgData name="kim daeun" userId="b07a165407e0acac" providerId="LiveId" clId="{19BDD6C1-0A45-465C-92F1-3FB334B50FD0}" dt="2021-06-28T08:48:33.663" v="4913" actId="478"/>
          <ac:spMkLst>
            <pc:docMk/>
            <pc:sldMk cId="3255203856" sldId="325"/>
            <ac:spMk id="38" creationId="{8DAC46DD-9EBD-4092-81C2-E2A304FD55C1}"/>
          </ac:spMkLst>
        </pc:spChg>
        <pc:spChg chg="del">
          <ac:chgData name="kim daeun" userId="b07a165407e0acac" providerId="LiveId" clId="{19BDD6C1-0A45-465C-92F1-3FB334B50FD0}" dt="2021-06-28T08:48:33.663" v="4913" actId="478"/>
          <ac:spMkLst>
            <pc:docMk/>
            <pc:sldMk cId="3255203856" sldId="325"/>
            <ac:spMk id="39" creationId="{32840461-806E-4E5A-B30C-87E73EFBBF19}"/>
          </ac:spMkLst>
        </pc:spChg>
        <pc:spChg chg="add mod">
          <ac:chgData name="kim daeun" userId="b07a165407e0acac" providerId="LiveId" clId="{19BDD6C1-0A45-465C-92F1-3FB334B50FD0}" dt="2021-06-28T08:55:30.174" v="5044" actId="1076"/>
          <ac:spMkLst>
            <pc:docMk/>
            <pc:sldMk cId="3255203856" sldId="325"/>
            <ac:spMk id="49" creationId="{611BC3F4-C668-46B9-9AC6-736D784B6A20}"/>
          </ac:spMkLst>
        </pc:spChg>
        <pc:grpChg chg="add mod">
          <ac:chgData name="kim daeun" userId="b07a165407e0acac" providerId="LiveId" clId="{19BDD6C1-0A45-465C-92F1-3FB334B50FD0}" dt="2021-06-28T08:54:39.494" v="5028" actId="1076"/>
          <ac:grpSpMkLst>
            <pc:docMk/>
            <pc:sldMk cId="3255203856" sldId="325"/>
            <ac:grpSpMk id="16" creationId="{3FE25D05-0DE3-498E-9630-F707681E9976}"/>
          </ac:grpSpMkLst>
        </pc:grpChg>
        <pc:picChg chg="del">
          <ac:chgData name="kim daeun" userId="b07a165407e0acac" providerId="LiveId" clId="{19BDD6C1-0A45-465C-92F1-3FB334B50FD0}" dt="2021-06-28T08:48:33.663" v="4913" actId="478"/>
          <ac:picMkLst>
            <pc:docMk/>
            <pc:sldMk cId="3255203856" sldId="325"/>
            <ac:picMk id="3" creationId="{3D0CD131-BF76-4D2F-A623-7FF78FCFA55A}"/>
          </ac:picMkLst>
        </pc:picChg>
        <pc:picChg chg="add mod">
          <ac:chgData name="kim daeun" userId="b07a165407e0acac" providerId="LiveId" clId="{19BDD6C1-0A45-465C-92F1-3FB334B50FD0}" dt="2021-06-28T08:53:18.288" v="5008" actId="1076"/>
          <ac:picMkLst>
            <pc:docMk/>
            <pc:sldMk cId="3255203856" sldId="325"/>
            <ac:picMk id="8" creationId="{5AC8AE01-5E19-4192-9AB0-FC79BAE71952}"/>
          </ac:picMkLst>
        </pc:picChg>
        <pc:picChg chg="del">
          <ac:chgData name="kim daeun" userId="b07a165407e0acac" providerId="LiveId" clId="{19BDD6C1-0A45-465C-92F1-3FB334B50FD0}" dt="2021-06-28T08:48:33.663" v="4913" actId="478"/>
          <ac:picMkLst>
            <pc:docMk/>
            <pc:sldMk cId="3255203856" sldId="325"/>
            <ac:picMk id="10" creationId="{46802457-D515-4796-B6E3-2678BA5DBBFC}"/>
          </ac:picMkLst>
        </pc:picChg>
        <pc:picChg chg="add mod">
          <ac:chgData name="kim daeun" userId="b07a165407e0acac" providerId="LiveId" clId="{19BDD6C1-0A45-465C-92F1-3FB334B50FD0}" dt="2021-06-28T08:54:44.605" v="5031" actId="1076"/>
          <ac:picMkLst>
            <pc:docMk/>
            <pc:sldMk cId="3255203856" sldId="325"/>
            <ac:picMk id="11" creationId="{30055D18-6679-45E1-94BB-DCBD3161B9EE}"/>
          </ac:picMkLst>
        </pc:picChg>
        <pc:picChg chg="del">
          <ac:chgData name="kim daeun" userId="b07a165407e0acac" providerId="LiveId" clId="{19BDD6C1-0A45-465C-92F1-3FB334B50FD0}" dt="2021-06-28T08:48:33.663" v="4913" actId="478"/>
          <ac:picMkLst>
            <pc:docMk/>
            <pc:sldMk cId="3255203856" sldId="325"/>
            <ac:picMk id="12" creationId="{232F91A7-03B4-4821-B62C-427425B0AF38}"/>
          </ac:picMkLst>
        </pc:picChg>
        <pc:picChg chg="add mod">
          <ac:chgData name="kim daeun" userId="b07a165407e0acac" providerId="LiveId" clId="{19BDD6C1-0A45-465C-92F1-3FB334B50FD0}" dt="2021-06-28T08:55:28.363" v="5043" actId="1076"/>
          <ac:picMkLst>
            <pc:docMk/>
            <pc:sldMk cId="3255203856" sldId="325"/>
            <ac:picMk id="19" creationId="{BBF8FCBE-FA6A-4E3F-96FF-A88A11932BA1}"/>
          </ac:picMkLst>
        </pc:picChg>
        <pc:picChg chg="del">
          <ac:chgData name="kim daeun" userId="b07a165407e0acac" providerId="LiveId" clId="{19BDD6C1-0A45-465C-92F1-3FB334B50FD0}" dt="2021-06-28T08:48:34.983" v="4914" actId="478"/>
          <ac:picMkLst>
            <pc:docMk/>
            <pc:sldMk cId="3255203856" sldId="325"/>
            <ac:picMk id="27" creationId="{F878FE43-345E-447B-9DFE-609DC7A72143}"/>
          </ac:picMkLst>
        </pc:picChg>
        <pc:picChg chg="del">
          <ac:chgData name="kim daeun" userId="b07a165407e0acac" providerId="LiveId" clId="{19BDD6C1-0A45-465C-92F1-3FB334B50FD0}" dt="2021-06-28T08:48:33.663" v="4913" actId="478"/>
          <ac:picMkLst>
            <pc:docMk/>
            <pc:sldMk cId="3255203856" sldId="325"/>
            <ac:picMk id="30" creationId="{2CF1DCCB-6787-49F9-929B-073095B3C2D5}"/>
          </ac:picMkLst>
        </pc:picChg>
        <pc:cxnChg chg="mod">
          <ac:chgData name="kim daeun" userId="b07a165407e0acac" providerId="LiveId" clId="{19BDD6C1-0A45-465C-92F1-3FB334B50FD0}" dt="2021-06-28T08:48:37.529" v="4915" actId="14100"/>
          <ac:cxnSpMkLst>
            <pc:docMk/>
            <pc:sldMk cId="3255203856" sldId="325"/>
            <ac:cxnSpMk id="5" creationId="{965BAB2F-9FF3-4547-B15C-FF552D05E7D1}"/>
          </ac:cxnSpMkLst>
        </pc:cxnChg>
        <pc:cxnChg chg="add mod">
          <ac:chgData name="kim daeun" userId="b07a165407e0acac" providerId="LiveId" clId="{19BDD6C1-0A45-465C-92F1-3FB334B50FD0}" dt="2021-06-28T08:54:47.300" v="5032" actId="14100"/>
          <ac:cxnSpMkLst>
            <pc:docMk/>
            <pc:sldMk cId="3255203856" sldId="325"/>
            <ac:cxnSpMk id="24" creationId="{96B6122B-B78A-4877-8C27-16E12C24A170}"/>
          </ac:cxnSpMkLst>
        </pc:cxnChg>
        <pc:cxnChg chg="del">
          <ac:chgData name="kim daeun" userId="b07a165407e0acac" providerId="LiveId" clId="{19BDD6C1-0A45-465C-92F1-3FB334B50FD0}" dt="2021-06-28T08:48:33.663" v="4913" actId="478"/>
          <ac:cxnSpMkLst>
            <pc:docMk/>
            <pc:sldMk cId="3255203856" sldId="325"/>
            <ac:cxnSpMk id="26" creationId="{2CA95289-5A1B-43BF-8804-1A47835B520A}"/>
          </ac:cxnSpMkLst>
        </pc:cxnChg>
        <pc:cxnChg chg="add del mod">
          <ac:chgData name="kim daeun" userId="b07a165407e0acac" providerId="LiveId" clId="{19BDD6C1-0A45-465C-92F1-3FB334B50FD0}" dt="2021-06-28T08:53:49.849" v="5016" actId="478"/>
          <ac:cxnSpMkLst>
            <pc:docMk/>
            <pc:sldMk cId="3255203856" sldId="325"/>
            <ac:cxnSpMk id="32" creationId="{74DD774A-6097-4DAA-85A8-9CBA2EBC9826}"/>
          </ac:cxnSpMkLst>
        </pc:cxnChg>
        <pc:cxnChg chg="del">
          <ac:chgData name="kim daeun" userId="b07a165407e0acac" providerId="LiveId" clId="{19BDD6C1-0A45-465C-92F1-3FB334B50FD0}" dt="2021-06-28T08:48:33.663" v="4913" actId="478"/>
          <ac:cxnSpMkLst>
            <pc:docMk/>
            <pc:sldMk cId="3255203856" sldId="325"/>
            <ac:cxnSpMk id="34" creationId="{6B01C5D6-B7FA-41E2-9A27-CE1B12CED345}"/>
          </ac:cxnSpMkLst>
        </pc:cxnChg>
        <pc:cxnChg chg="add del mod">
          <ac:chgData name="kim daeun" userId="b07a165407e0acac" providerId="LiveId" clId="{19BDD6C1-0A45-465C-92F1-3FB334B50FD0}" dt="2021-06-28T08:54:13.490" v="5021" actId="478"/>
          <ac:cxnSpMkLst>
            <pc:docMk/>
            <pc:sldMk cId="3255203856" sldId="325"/>
            <ac:cxnSpMk id="35" creationId="{0D9EB2DF-B2E9-4C7A-99C1-0796BDFEC44F}"/>
          </ac:cxnSpMkLst>
        </pc:cxnChg>
        <pc:cxnChg chg="add mod">
          <ac:chgData name="kim daeun" userId="b07a165407e0acac" providerId="LiveId" clId="{19BDD6C1-0A45-465C-92F1-3FB334B50FD0}" dt="2021-06-28T08:55:44.971" v="5047" actId="14100"/>
          <ac:cxnSpMkLst>
            <pc:docMk/>
            <pc:sldMk cId="3255203856" sldId="325"/>
            <ac:cxnSpMk id="41" creationId="{BE7D1E3A-C7D4-40C3-BE50-C7CE44B5E110}"/>
          </ac:cxnSpMkLst>
        </pc:cxnChg>
      </pc:sldChg>
      <pc:sldChg chg="addSp delSp modSp add mod">
        <pc:chgData name="kim daeun" userId="b07a165407e0acac" providerId="LiveId" clId="{19BDD6C1-0A45-465C-92F1-3FB334B50FD0}" dt="2021-06-29T02:29:10.561" v="7161" actId="14100"/>
        <pc:sldMkLst>
          <pc:docMk/>
          <pc:sldMk cId="1637827218" sldId="326"/>
        </pc:sldMkLst>
        <pc:spChg chg="add del mod">
          <ac:chgData name="kim daeun" userId="b07a165407e0acac" providerId="LiveId" clId="{19BDD6C1-0A45-465C-92F1-3FB334B50FD0}" dt="2021-06-28T16:05:54.021" v="6688" actId="478"/>
          <ac:spMkLst>
            <pc:docMk/>
            <pc:sldMk cId="1637827218" sldId="326"/>
            <ac:spMk id="3" creationId="{D9B6659A-4F80-4EAD-86DD-76181552F7CF}"/>
          </ac:spMkLst>
        </pc:spChg>
        <pc:spChg chg="mod">
          <ac:chgData name="kim daeun" userId="b07a165407e0acac" providerId="LiveId" clId="{19BDD6C1-0A45-465C-92F1-3FB334B50FD0}" dt="2021-06-29T02:29:10.561" v="7161" actId="14100"/>
          <ac:spMkLst>
            <pc:docMk/>
            <pc:sldMk cId="1637827218" sldId="326"/>
            <ac:spMk id="4" creationId="{5347B063-CCC7-4F86-B86F-549566181F66}"/>
          </ac:spMkLst>
        </pc:spChg>
        <pc:spChg chg="del">
          <ac:chgData name="kim daeun" userId="b07a165407e0acac" providerId="LiveId" clId="{19BDD6C1-0A45-465C-92F1-3FB334B50FD0}" dt="2021-06-28T09:03:08.799" v="5114" actId="478"/>
          <ac:spMkLst>
            <pc:docMk/>
            <pc:sldMk cId="1637827218" sldId="326"/>
            <ac:spMk id="20" creationId="{8BF2C9AF-F1F5-4E09-B484-095A9D42B2FB}"/>
          </ac:spMkLst>
        </pc:spChg>
        <pc:spChg chg="add mod">
          <ac:chgData name="kim daeun" userId="b07a165407e0acac" providerId="LiveId" clId="{19BDD6C1-0A45-465C-92F1-3FB334B50FD0}" dt="2021-06-28T16:09:46.504" v="6775"/>
          <ac:spMkLst>
            <pc:docMk/>
            <pc:sldMk cId="1637827218" sldId="326"/>
            <ac:spMk id="21" creationId="{F2E62323-4B79-4432-AAC9-918E858FF820}"/>
          </ac:spMkLst>
        </pc:spChg>
        <pc:spChg chg="del">
          <ac:chgData name="kim daeun" userId="b07a165407e0acac" providerId="LiveId" clId="{19BDD6C1-0A45-465C-92F1-3FB334B50FD0}" dt="2021-06-28T09:03:08.799" v="5114" actId="478"/>
          <ac:spMkLst>
            <pc:docMk/>
            <pc:sldMk cId="1637827218" sldId="326"/>
            <ac:spMk id="23" creationId="{877C6031-7BF6-4445-96D6-219C96FC453C}"/>
          </ac:spMkLst>
        </pc:spChg>
        <pc:spChg chg="add mod">
          <ac:chgData name="kim daeun" userId="b07a165407e0acac" providerId="LiveId" clId="{19BDD6C1-0A45-465C-92F1-3FB334B50FD0}" dt="2021-06-28T16:10:12.123" v="6793" actId="20577"/>
          <ac:spMkLst>
            <pc:docMk/>
            <pc:sldMk cId="1637827218" sldId="326"/>
            <ac:spMk id="24" creationId="{97B0D781-2D7B-4784-BA21-B87140FB985B}"/>
          </ac:spMkLst>
        </pc:spChg>
        <pc:spChg chg="add mod">
          <ac:chgData name="kim daeun" userId="b07a165407e0acac" providerId="LiveId" clId="{19BDD6C1-0A45-465C-92F1-3FB334B50FD0}" dt="2021-06-28T16:10:30.739" v="6804"/>
          <ac:spMkLst>
            <pc:docMk/>
            <pc:sldMk cId="1637827218" sldId="326"/>
            <ac:spMk id="25" creationId="{5BA55B65-A3A8-4836-B857-E822FE031838}"/>
          </ac:spMkLst>
        </pc:spChg>
        <pc:grpChg chg="del">
          <ac:chgData name="kim daeun" userId="b07a165407e0acac" providerId="LiveId" clId="{19BDD6C1-0A45-465C-92F1-3FB334B50FD0}" dt="2021-06-28T09:03:08.799" v="5114" actId="478"/>
          <ac:grpSpMkLst>
            <pc:docMk/>
            <pc:sldMk cId="1637827218" sldId="326"/>
            <ac:grpSpMk id="11" creationId="{56B176B8-7945-4C13-BAF9-829BE90B657B}"/>
          </ac:grpSpMkLst>
        </pc:grpChg>
        <pc:picChg chg="add mod ord modCrop">
          <ac:chgData name="kim daeun" userId="b07a165407e0acac" providerId="LiveId" clId="{19BDD6C1-0A45-465C-92F1-3FB334B50FD0}" dt="2021-06-28T16:09:06.830" v="6735" actId="108"/>
          <ac:picMkLst>
            <pc:docMk/>
            <pc:sldMk cId="1637827218" sldId="326"/>
            <ac:picMk id="9" creationId="{BA9699A7-47B2-408B-A74C-8BDF97D25D60}"/>
          </ac:picMkLst>
        </pc:picChg>
        <pc:picChg chg="add mod modCrop">
          <ac:chgData name="kim daeun" userId="b07a165407e0acac" providerId="LiveId" clId="{19BDD6C1-0A45-465C-92F1-3FB334B50FD0}" dt="2021-06-28T16:09:24.751" v="6740" actId="14100"/>
          <ac:picMkLst>
            <pc:docMk/>
            <pc:sldMk cId="1637827218" sldId="326"/>
            <ac:picMk id="12" creationId="{9A46C074-F493-4BA4-8434-E01DB8933607}"/>
          </ac:picMkLst>
        </pc:picChg>
        <pc:picChg chg="add mod modCrop">
          <ac:chgData name="kim daeun" userId="b07a165407e0acac" providerId="LiveId" clId="{19BDD6C1-0A45-465C-92F1-3FB334B50FD0}" dt="2021-06-28T16:09:22.597" v="6739" actId="1076"/>
          <ac:picMkLst>
            <pc:docMk/>
            <pc:sldMk cId="1637827218" sldId="326"/>
            <ac:picMk id="14" creationId="{10FA6DE4-71C0-433A-B4D1-4ED539D08C9D}"/>
          </ac:picMkLst>
        </pc:picChg>
        <pc:picChg chg="del">
          <ac:chgData name="kim daeun" userId="b07a165407e0acac" providerId="LiveId" clId="{19BDD6C1-0A45-465C-92F1-3FB334B50FD0}" dt="2021-06-28T09:03:08.799" v="5114" actId="478"/>
          <ac:picMkLst>
            <pc:docMk/>
            <pc:sldMk cId="1637827218" sldId="326"/>
            <ac:picMk id="22" creationId="{0639F701-9468-4245-B9C0-4046EED5DF1B}"/>
          </ac:picMkLst>
        </pc:picChg>
        <pc:cxnChg chg="mod">
          <ac:chgData name="kim daeun" userId="b07a165407e0acac" providerId="LiveId" clId="{19BDD6C1-0A45-465C-92F1-3FB334B50FD0}" dt="2021-06-29T02:28:47.290" v="7147" actId="14100"/>
          <ac:cxnSpMkLst>
            <pc:docMk/>
            <pc:sldMk cId="1637827218" sldId="326"/>
            <ac:cxnSpMk id="5" creationId="{37442BFF-8E65-464D-8D48-60B5DCF24D76}"/>
          </ac:cxnSpMkLst>
        </pc:cxnChg>
      </pc:sldChg>
      <pc:sldChg chg="addSp delSp modSp add del mod setBg">
        <pc:chgData name="kim daeun" userId="b07a165407e0acac" providerId="LiveId" clId="{19BDD6C1-0A45-465C-92F1-3FB334B50FD0}" dt="2021-06-28T11:44:42.998" v="5752" actId="1038"/>
        <pc:sldMkLst>
          <pc:docMk/>
          <pc:sldMk cId="2979923909" sldId="327"/>
        </pc:sldMkLst>
        <pc:spChg chg="add mod">
          <ac:chgData name="kim daeun" userId="b07a165407e0acac" providerId="LiveId" clId="{19BDD6C1-0A45-465C-92F1-3FB334B50FD0}" dt="2021-06-28T11:23:04.073" v="5519" actId="1076"/>
          <ac:spMkLst>
            <pc:docMk/>
            <pc:sldMk cId="2979923909" sldId="327"/>
            <ac:spMk id="2" creationId="{4C0BA464-DF52-4D1A-B9BE-0710EAE08822}"/>
          </ac:spMkLst>
        </pc:spChg>
        <pc:spChg chg="mod">
          <ac:chgData name="kim daeun" userId="b07a165407e0acac" providerId="LiveId" clId="{19BDD6C1-0A45-465C-92F1-3FB334B50FD0}" dt="2021-06-28T11:21:19.968" v="5460" actId="164"/>
          <ac:spMkLst>
            <pc:docMk/>
            <pc:sldMk cId="2979923909" sldId="327"/>
            <ac:spMk id="3" creationId="{E911B3D7-A986-4F07-B50C-CCF7DFE13710}"/>
          </ac:spMkLst>
        </pc:spChg>
        <pc:spChg chg="del mod topLvl">
          <ac:chgData name="kim daeun" userId="b07a165407e0acac" providerId="LiveId" clId="{19BDD6C1-0A45-465C-92F1-3FB334B50FD0}" dt="2021-06-28T11:19:41.245" v="5406" actId="478"/>
          <ac:spMkLst>
            <pc:docMk/>
            <pc:sldMk cId="2979923909" sldId="327"/>
            <ac:spMk id="6" creationId="{48F45168-BA3F-4E3D-9452-B03BF51651F6}"/>
          </ac:spMkLst>
        </pc:spChg>
        <pc:spChg chg="mod ord">
          <ac:chgData name="kim daeun" userId="b07a165407e0acac" providerId="LiveId" clId="{19BDD6C1-0A45-465C-92F1-3FB334B50FD0}" dt="2021-06-28T11:21:55.274" v="5490" actId="167"/>
          <ac:spMkLst>
            <pc:docMk/>
            <pc:sldMk cId="2979923909" sldId="327"/>
            <ac:spMk id="7" creationId="{3468F46B-7364-4BE4-ACBC-66CCD40ACC98}"/>
          </ac:spMkLst>
        </pc:spChg>
        <pc:spChg chg="mod">
          <ac:chgData name="kim daeun" userId="b07a165407e0acac" providerId="LiveId" clId="{19BDD6C1-0A45-465C-92F1-3FB334B50FD0}" dt="2021-06-28T11:18:25.560" v="5367" actId="165"/>
          <ac:spMkLst>
            <pc:docMk/>
            <pc:sldMk cId="2979923909" sldId="327"/>
            <ac:spMk id="12" creationId="{CC0A9C28-5789-4669-9635-FDFF0667054B}"/>
          </ac:spMkLst>
        </pc:spChg>
        <pc:spChg chg="mod">
          <ac:chgData name="kim daeun" userId="b07a165407e0acac" providerId="LiveId" clId="{19BDD6C1-0A45-465C-92F1-3FB334B50FD0}" dt="2021-06-28T11:18:25.560" v="5367" actId="165"/>
          <ac:spMkLst>
            <pc:docMk/>
            <pc:sldMk cId="2979923909" sldId="327"/>
            <ac:spMk id="13" creationId="{5392D8A0-5052-4CEC-BAA1-D3203DC15634}"/>
          </ac:spMkLst>
        </pc:spChg>
        <pc:spChg chg="mod">
          <ac:chgData name="kim daeun" userId="b07a165407e0acac" providerId="LiveId" clId="{19BDD6C1-0A45-465C-92F1-3FB334B50FD0}" dt="2021-06-28T11:44:42.998" v="5752" actId="1038"/>
          <ac:spMkLst>
            <pc:docMk/>
            <pc:sldMk cId="2979923909" sldId="327"/>
            <ac:spMk id="14" creationId="{F18E25B1-C6C7-4CA7-82E4-8438177E3A6F}"/>
          </ac:spMkLst>
        </pc:spChg>
        <pc:spChg chg="add mod">
          <ac:chgData name="kim daeun" userId="b07a165407e0acac" providerId="LiveId" clId="{19BDD6C1-0A45-465C-92F1-3FB334B50FD0}" dt="2021-06-28T11:23:06.932" v="5520" actId="1076"/>
          <ac:spMkLst>
            <pc:docMk/>
            <pc:sldMk cId="2979923909" sldId="327"/>
            <ac:spMk id="19" creationId="{A8481D0D-511D-4C7F-9A92-158F9E269C94}"/>
          </ac:spMkLst>
        </pc:spChg>
        <pc:grpChg chg="del mod topLvl">
          <ac:chgData name="kim daeun" userId="b07a165407e0acac" providerId="LiveId" clId="{19BDD6C1-0A45-465C-92F1-3FB334B50FD0}" dt="2021-06-28T11:19:41.245" v="5406" actId="478"/>
          <ac:grpSpMkLst>
            <pc:docMk/>
            <pc:sldMk cId="2979923909" sldId="327"/>
            <ac:grpSpMk id="4" creationId="{68F611A8-57E7-41D7-90EE-F716226EBC67}"/>
          </ac:grpSpMkLst>
        </pc:grpChg>
        <pc:grpChg chg="mod topLvl">
          <ac:chgData name="kim daeun" userId="b07a165407e0acac" providerId="LiveId" clId="{19BDD6C1-0A45-465C-92F1-3FB334B50FD0}" dt="2021-06-28T11:21:29.192" v="5462" actId="164"/>
          <ac:grpSpMkLst>
            <pc:docMk/>
            <pc:sldMk cId="2979923909" sldId="327"/>
            <ac:grpSpMk id="5" creationId="{DA043D72-B2FE-4862-A28E-FD016F2E5B5C}"/>
          </ac:grpSpMkLst>
        </pc:grpChg>
        <pc:grpChg chg="mod topLvl">
          <ac:chgData name="kim daeun" userId="b07a165407e0acac" providerId="LiveId" clId="{19BDD6C1-0A45-465C-92F1-3FB334B50FD0}" dt="2021-06-28T11:23:16.303" v="5532" actId="1035"/>
          <ac:grpSpMkLst>
            <pc:docMk/>
            <pc:sldMk cId="2979923909" sldId="327"/>
            <ac:grpSpMk id="9" creationId="{F37B6261-9823-498C-8C1C-F286EA0D497C}"/>
          </ac:grpSpMkLst>
        </pc:grpChg>
        <pc:grpChg chg="del mod">
          <ac:chgData name="kim daeun" userId="b07a165407e0acac" providerId="LiveId" clId="{19BDD6C1-0A45-465C-92F1-3FB334B50FD0}" dt="2021-06-28T11:18:25.560" v="5367" actId="165"/>
          <ac:grpSpMkLst>
            <pc:docMk/>
            <pc:sldMk cId="2979923909" sldId="327"/>
            <ac:grpSpMk id="15" creationId="{475C7A4E-AE36-452C-B397-51F34AFA343E}"/>
          </ac:grpSpMkLst>
        </pc:grpChg>
        <pc:grpChg chg="add mod">
          <ac:chgData name="kim daeun" userId="b07a165407e0acac" providerId="LiveId" clId="{19BDD6C1-0A45-465C-92F1-3FB334B50FD0}" dt="2021-06-28T11:21:23.326" v="5461" actId="164"/>
          <ac:grpSpMkLst>
            <pc:docMk/>
            <pc:sldMk cId="2979923909" sldId="327"/>
            <ac:grpSpMk id="16" creationId="{C8B876C9-A49C-461A-8EB3-31E63A0086AC}"/>
          </ac:grpSpMkLst>
        </pc:grpChg>
        <pc:grpChg chg="add mod ord">
          <ac:chgData name="kim daeun" userId="b07a165407e0acac" providerId="LiveId" clId="{19BDD6C1-0A45-465C-92F1-3FB334B50FD0}" dt="2021-06-28T11:22:20.309" v="5508" actId="1037"/>
          <ac:grpSpMkLst>
            <pc:docMk/>
            <pc:sldMk cId="2979923909" sldId="327"/>
            <ac:grpSpMk id="17" creationId="{5D654CDB-962A-4ACE-BD65-F1B54DD3C263}"/>
          </ac:grpSpMkLst>
        </pc:grpChg>
        <pc:grpChg chg="add mod ord">
          <ac:chgData name="kim daeun" userId="b07a165407e0acac" providerId="LiveId" clId="{19BDD6C1-0A45-465C-92F1-3FB334B50FD0}" dt="2021-06-28T11:22:16.371" v="5505" actId="167"/>
          <ac:grpSpMkLst>
            <pc:docMk/>
            <pc:sldMk cId="2979923909" sldId="327"/>
            <ac:grpSpMk id="20" creationId="{3A016EE0-39C4-451E-B496-FB0B22EE1D1A}"/>
          </ac:grpSpMkLst>
        </pc:grpChg>
        <pc:picChg chg="mod">
          <ac:chgData name="kim daeun" userId="b07a165407e0acac" providerId="LiveId" clId="{19BDD6C1-0A45-465C-92F1-3FB334B50FD0}" dt="2021-06-28T11:20:57.612" v="5459" actId="339"/>
          <ac:picMkLst>
            <pc:docMk/>
            <pc:sldMk cId="2979923909" sldId="327"/>
            <ac:picMk id="8" creationId="{268BC89F-E2FC-4B6A-AD08-58A5D7B99939}"/>
          </ac:picMkLst>
        </pc:picChg>
        <pc:picChg chg="mod">
          <ac:chgData name="kim daeun" userId="b07a165407e0acac" providerId="LiveId" clId="{19BDD6C1-0A45-465C-92F1-3FB334B50FD0}" dt="2021-06-28T11:18:25.560" v="5367" actId="165"/>
          <ac:picMkLst>
            <pc:docMk/>
            <pc:sldMk cId="2979923909" sldId="327"/>
            <ac:picMk id="10" creationId="{151BA3B5-3821-44D3-A16D-4B87BA496FE6}"/>
          </ac:picMkLst>
        </pc:picChg>
        <pc:picChg chg="mod">
          <ac:chgData name="kim daeun" userId="b07a165407e0acac" providerId="LiveId" clId="{19BDD6C1-0A45-465C-92F1-3FB334B50FD0}" dt="2021-06-28T11:18:25.560" v="5367" actId="165"/>
          <ac:picMkLst>
            <pc:docMk/>
            <pc:sldMk cId="2979923909" sldId="327"/>
            <ac:picMk id="11" creationId="{A25073A8-2D26-40D9-81B3-76DB1C0973ED}"/>
          </ac:picMkLst>
        </pc:picChg>
        <pc:picChg chg="mod">
          <ac:chgData name="kim daeun" userId="b07a165407e0acac" providerId="LiveId" clId="{19BDD6C1-0A45-465C-92F1-3FB334B50FD0}" dt="2021-06-28T11:21:19.968" v="5460" actId="164"/>
          <ac:picMkLst>
            <pc:docMk/>
            <pc:sldMk cId="2979923909" sldId="327"/>
            <ac:picMk id="18" creationId="{C1BC9066-A22F-4375-9D85-C2D9D29443D1}"/>
          </ac:picMkLst>
        </pc:picChg>
        <pc:picChg chg="mod">
          <ac:chgData name="kim daeun" userId="b07a165407e0acac" providerId="LiveId" clId="{19BDD6C1-0A45-465C-92F1-3FB334B50FD0}" dt="2021-06-28T11:21:23.326" v="5461" actId="164"/>
          <ac:picMkLst>
            <pc:docMk/>
            <pc:sldMk cId="2979923909" sldId="327"/>
            <ac:picMk id="23" creationId="{FA3413B3-7B2F-45E1-8391-AB3CB0C7B6D4}"/>
          </ac:picMkLst>
        </pc:picChg>
      </pc:sldChg>
      <pc:sldChg chg="addSp delSp modSp new del mod ord">
        <pc:chgData name="kim daeun" userId="b07a165407e0acac" providerId="LiveId" clId="{19BDD6C1-0A45-465C-92F1-3FB334B50FD0}" dt="2021-06-28T11:45:01.752" v="5754" actId="47"/>
        <pc:sldMkLst>
          <pc:docMk/>
          <pc:sldMk cId="2727612102" sldId="328"/>
        </pc:sldMkLst>
        <pc:spChg chg="del">
          <ac:chgData name="kim daeun" userId="b07a165407e0acac" providerId="LiveId" clId="{19BDD6C1-0A45-465C-92F1-3FB334B50FD0}" dt="2021-06-28T11:28:31.192" v="5564" actId="478"/>
          <ac:spMkLst>
            <pc:docMk/>
            <pc:sldMk cId="2727612102" sldId="328"/>
            <ac:spMk id="2" creationId="{E58EBB18-C51F-420C-82BC-398522250D64}"/>
          </ac:spMkLst>
        </pc:spChg>
        <pc:spChg chg="del">
          <ac:chgData name="kim daeun" userId="b07a165407e0acac" providerId="LiveId" clId="{19BDD6C1-0A45-465C-92F1-3FB334B50FD0}" dt="2021-06-28T11:28:33.053" v="5565" actId="478"/>
          <ac:spMkLst>
            <pc:docMk/>
            <pc:sldMk cId="2727612102" sldId="328"/>
            <ac:spMk id="3" creationId="{22DB6E41-1A36-4A4A-949A-4AE32795E200}"/>
          </ac:spMkLst>
        </pc:spChg>
        <pc:spChg chg="add mod">
          <ac:chgData name="kim daeun" userId="b07a165407e0acac" providerId="LiveId" clId="{19BDD6C1-0A45-465C-92F1-3FB334B50FD0}" dt="2021-06-28T11:32:18.116" v="5587" actId="1076"/>
          <ac:spMkLst>
            <pc:docMk/>
            <pc:sldMk cId="2727612102" sldId="328"/>
            <ac:spMk id="4" creationId="{BEE7F835-695C-4891-BB38-0F0B4074963F}"/>
          </ac:spMkLst>
        </pc:spChg>
        <pc:spChg chg="add mod">
          <ac:chgData name="kim daeun" userId="b07a165407e0acac" providerId="LiveId" clId="{19BDD6C1-0A45-465C-92F1-3FB334B50FD0}" dt="2021-06-28T11:32:22.252" v="5588" actId="1076"/>
          <ac:spMkLst>
            <pc:docMk/>
            <pc:sldMk cId="2727612102" sldId="328"/>
            <ac:spMk id="5" creationId="{99E6AF31-8CB0-43CE-800D-6AA58D3FBB1E}"/>
          </ac:spMkLst>
        </pc:spChg>
        <pc:spChg chg="add mod">
          <ac:chgData name="kim daeun" userId="b07a165407e0acac" providerId="LiveId" clId="{19BDD6C1-0A45-465C-92F1-3FB334B50FD0}" dt="2021-06-28T11:33:04.011" v="5601" actId="1076"/>
          <ac:spMkLst>
            <pc:docMk/>
            <pc:sldMk cId="2727612102" sldId="328"/>
            <ac:spMk id="6" creationId="{FF86EC14-9E48-47BB-82F9-06176DC2334F}"/>
          </ac:spMkLst>
        </pc:spChg>
        <pc:spChg chg="add del mod">
          <ac:chgData name="kim daeun" userId="b07a165407e0acac" providerId="LiveId" clId="{19BDD6C1-0A45-465C-92F1-3FB334B50FD0}" dt="2021-06-28T11:33:08.014" v="5603"/>
          <ac:spMkLst>
            <pc:docMk/>
            <pc:sldMk cId="2727612102" sldId="328"/>
            <ac:spMk id="7" creationId="{94AEB5EE-59C5-4560-93A8-45077AD6795B}"/>
          </ac:spMkLst>
        </pc:spChg>
      </pc:sldChg>
      <pc:sldChg chg="addSp delSp modSp new mod">
        <pc:chgData name="kim daeun" userId="b07a165407e0acac" providerId="LiveId" clId="{19BDD6C1-0A45-465C-92F1-3FB334B50FD0}" dt="2021-06-28T12:30:53.966" v="6687" actId="1076"/>
        <pc:sldMkLst>
          <pc:docMk/>
          <pc:sldMk cId="3441499832" sldId="328"/>
        </pc:sldMkLst>
        <pc:spChg chg="del">
          <ac:chgData name="kim daeun" userId="b07a165407e0acac" providerId="LiveId" clId="{19BDD6C1-0A45-465C-92F1-3FB334B50FD0}" dt="2021-06-28T12:12:42.602" v="6578" actId="478"/>
          <ac:spMkLst>
            <pc:docMk/>
            <pc:sldMk cId="3441499832" sldId="328"/>
            <ac:spMk id="2" creationId="{1C6636D1-6FAE-44BE-B02B-BA97D64E529D}"/>
          </ac:spMkLst>
        </pc:spChg>
        <pc:spChg chg="del mod">
          <ac:chgData name="kim daeun" userId="b07a165407e0acac" providerId="LiveId" clId="{19BDD6C1-0A45-465C-92F1-3FB334B50FD0}" dt="2021-06-28T12:12:47.019" v="6580" actId="478"/>
          <ac:spMkLst>
            <pc:docMk/>
            <pc:sldMk cId="3441499832" sldId="328"/>
            <ac:spMk id="3" creationId="{FDC264E8-D5F4-465C-933A-623AB3EC8634}"/>
          </ac:spMkLst>
        </pc:spChg>
        <pc:spChg chg="add mod">
          <ac:chgData name="kim daeun" userId="b07a165407e0acac" providerId="LiveId" clId="{19BDD6C1-0A45-465C-92F1-3FB334B50FD0}" dt="2021-06-28T12:13:25.213" v="6587" actId="164"/>
          <ac:spMkLst>
            <pc:docMk/>
            <pc:sldMk cId="3441499832" sldId="328"/>
            <ac:spMk id="5" creationId="{938B49E8-2E5C-468C-AF5B-9C52BD622064}"/>
          </ac:spMkLst>
        </pc:spChg>
        <pc:spChg chg="add mod">
          <ac:chgData name="kim daeun" userId="b07a165407e0acac" providerId="LiveId" clId="{19BDD6C1-0A45-465C-92F1-3FB334B50FD0}" dt="2021-06-28T12:14:28.304" v="6609" actId="1076"/>
          <ac:spMkLst>
            <pc:docMk/>
            <pc:sldMk cId="3441499832" sldId="328"/>
            <ac:spMk id="8" creationId="{218106DB-D91C-4299-9C7B-D62EDC77EE7C}"/>
          </ac:spMkLst>
        </pc:spChg>
        <pc:grpChg chg="add mod">
          <ac:chgData name="kim daeun" userId="b07a165407e0acac" providerId="LiveId" clId="{19BDD6C1-0A45-465C-92F1-3FB334B50FD0}" dt="2021-06-28T12:30:42.114" v="6683" actId="1076"/>
          <ac:grpSpMkLst>
            <pc:docMk/>
            <pc:sldMk cId="3441499832" sldId="328"/>
            <ac:grpSpMk id="7" creationId="{612811BC-C343-473A-8FDB-9AD98CE2495A}"/>
          </ac:grpSpMkLst>
        </pc:grpChg>
        <pc:picChg chg="add mod">
          <ac:chgData name="kim daeun" userId="b07a165407e0acac" providerId="LiveId" clId="{19BDD6C1-0A45-465C-92F1-3FB334B50FD0}" dt="2021-06-28T12:13:25.213" v="6587" actId="164"/>
          <ac:picMkLst>
            <pc:docMk/>
            <pc:sldMk cId="3441499832" sldId="328"/>
            <ac:picMk id="4" creationId="{3869863B-1A28-40A3-83E3-670CDB344B3D}"/>
          </ac:picMkLst>
        </pc:picChg>
        <pc:cxnChg chg="add mod">
          <ac:chgData name="kim daeun" userId="b07a165407e0acac" providerId="LiveId" clId="{19BDD6C1-0A45-465C-92F1-3FB334B50FD0}" dt="2021-06-28T12:13:25.213" v="6587" actId="164"/>
          <ac:cxnSpMkLst>
            <pc:docMk/>
            <pc:sldMk cId="3441499832" sldId="328"/>
            <ac:cxnSpMk id="6" creationId="{88D136DA-670D-42FE-BEB6-48EA87B00A73}"/>
          </ac:cxnSpMkLst>
        </pc:cxnChg>
        <pc:cxnChg chg="add mod">
          <ac:chgData name="kim daeun" userId="b07a165407e0acac" providerId="LiveId" clId="{19BDD6C1-0A45-465C-92F1-3FB334B50FD0}" dt="2021-06-28T12:14:45.202" v="6681" actId="1036"/>
          <ac:cxnSpMkLst>
            <pc:docMk/>
            <pc:sldMk cId="3441499832" sldId="328"/>
            <ac:cxnSpMk id="9" creationId="{6F688647-96DF-4BE6-A313-C47F1883495C}"/>
          </ac:cxnSpMkLst>
        </pc:cxnChg>
        <pc:cxnChg chg="add mod">
          <ac:chgData name="kim daeun" userId="b07a165407e0acac" providerId="LiveId" clId="{19BDD6C1-0A45-465C-92F1-3FB334B50FD0}" dt="2021-06-28T12:30:53.966" v="6687" actId="1076"/>
          <ac:cxnSpMkLst>
            <pc:docMk/>
            <pc:sldMk cId="3441499832" sldId="328"/>
            <ac:cxnSpMk id="10" creationId="{AC040E43-8815-49C5-9311-800883F3A767}"/>
          </ac:cxnSpMkLst>
        </pc:cxnChg>
      </pc:sldChg>
      <pc:sldChg chg="addSp delSp modSp add del mod">
        <pc:chgData name="kim daeun" userId="b07a165407e0acac" providerId="LiveId" clId="{19BDD6C1-0A45-465C-92F1-3FB334B50FD0}" dt="2021-06-28T11:52:13.672" v="5789" actId="47"/>
        <pc:sldMkLst>
          <pc:docMk/>
          <pc:sldMk cId="24427400" sldId="329"/>
        </pc:sldMkLst>
        <pc:spChg chg="mod">
          <ac:chgData name="kim daeun" userId="b07a165407e0acac" providerId="LiveId" clId="{19BDD6C1-0A45-465C-92F1-3FB334B50FD0}" dt="2021-06-28T11:48:59.882" v="5760" actId="165"/>
          <ac:spMkLst>
            <pc:docMk/>
            <pc:sldMk cId="24427400" sldId="329"/>
            <ac:spMk id="4" creationId="{BEE7F835-695C-4891-BB38-0F0B4074963F}"/>
          </ac:spMkLst>
        </pc:spChg>
        <pc:spChg chg="del mod">
          <ac:chgData name="kim daeun" userId="b07a165407e0acac" providerId="LiveId" clId="{19BDD6C1-0A45-465C-92F1-3FB334B50FD0}" dt="2021-06-28T11:33:17.834" v="5607" actId="478"/>
          <ac:spMkLst>
            <pc:docMk/>
            <pc:sldMk cId="24427400" sldId="329"/>
            <ac:spMk id="5" creationId="{99E6AF31-8CB0-43CE-800D-6AA58D3FBB1E}"/>
          </ac:spMkLst>
        </pc:spChg>
        <pc:spChg chg="del">
          <ac:chgData name="kim daeun" userId="b07a165407e0acac" providerId="LiveId" clId="{19BDD6C1-0A45-465C-92F1-3FB334B50FD0}" dt="2021-06-28T11:33:15.184" v="5605" actId="478"/>
          <ac:spMkLst>
            <pc:docMk/>
            <pc:sldMk cId="24427400" sldId="329"/>
            <ac:spMk id="6" creationId="{FF86EC14-9E48-47BB-82F9-06176DC2334F}"/>
          </ac:spMkLst>
        </pc:spChg>
        <pc:spChg chg="add mod topLvl">
          <ac:chgData name="kim daeun" userId="b07a165407e0acac" providerId="LiveId" clId="{19BDD6C1-0A45-465C-92F1-3FB334B50FD0}" dt="2021-06-28T11:48:59.882" v="5760" actId="165"/>
          <ac:spMkLst>
            <pc:docMk/>
            <pc:sldMk cId="24427400" sldId="329"/>
            <ac:spMk id="17" creationId="{4803E576-3429-49B7-A0F8-456605B4945A}"/>
          </ac:spMkLst>
        </pc:spChg>
        <pc:spChg chg="add mod topLvl">
          <ac:chgData name="kim daeun" userId="b07a165407e0acac" providerId="LiveId" clId="{19BDD6C1-0A45-465C-92F1-3FB334B50FD0}" dt="2021-06-28T11:48:59.882" v="5760" actId="165"/>
          <ac:spMkLst>
            <pc:docMk/>
            <pc:sldMk cId="24427400" sldId="329"/>
            <ac:spMk id="18" creationId="{54C1874B-B2FF-482E-8E74-8ABB580A619E}"/>
          </ac:spMkLst>
        </pc:spChg>
        <pc:grpChg chg="add mod topLvl">
          <ac:chgData name="kim daeun" userId="b07a165407e0acac" providerId="LiveId" clId="{19BDD6C1-0A45-465C-92F1-3FB334B50FD0}" dt="2021-06-28T11:48:59.882" v="5760" actId="165"/>
          <ac:grpSpMkLst>
            <pc:docMk/>
            <pc:sldMk cId="24427400" sldId="329"/>
            <ac:grpSpMk id="14" creationId="{9B2F4981-11EF-44F6-9213-C8A9E8DD9331}"/>
          </ac:grpSpMkLst>
        </pc:grpChg>
        <pc:grpChg chg="add del mod">
          <ac:chgData name="kim daeun" userId="b07a165407e0acac" providerId="LiveId" clId="{19BDD6C1-0A45-465C-92F1-3FB334B50FD0}" dt="2021-06-28T11:48:59.882" v="5760" actId="165"/>
          <ac:grpSpMkLst>
            <pc:docMk/>
            <pc:sldMk cId="24427400" sldId="329"/>
            <ac:grpSpMk id="21" creationId="{B0F077AE-7CDD-4AAB-9750-E4A175804CE3}"/>
          </ac:grpSpMkLst>
        </pc:grpChg>
        <pc:graphicFrameChg chg="add del modGraphic">
          <ac:chgData name="kim daeun" userId="b07a165407e0acac" providerId="LiveId" clId="{19BDD6C1-0A45-465C-92F1-3FB334B50FD0}" dt="2021-06-28T11:35:47.814" v="5726" actId="478"/>
          <ac:graphicFrameMkLst>
            <pc:docMk/>
            <pc:sldMk cId="24427400" sldId="329"/>
            <ac:graphicFrameMk id="16" creationId="{5E42EDBA-3FEF-46C9-A704-6BA9931DED77}"/>
          </ac:graphicFrameMkLst>
        </pc:graphicFrameChg>
        <pc:graphicFrameChg chg="add del modGraphic">
          <ac:chgData name="kim daeun" userId="b07a165407e0acac" providerId="LiveId" clId="{19BDD6C1-0A45-465C-92F1-3FB334B50FD0}" dt="2021-06-28T11:45:06.713" v="5756" actId="478"/>
          <ac:graphicFrameMkLst>
            <pc:docMk/>
            <pc:sldMk cId="24427400" sldId="329"/>
            <ac:graphicFrameMk id="20" creationId="{EF78CEBD-00CC-4588-A888-DBAF00D003A9}"/>
          </ac:graphicFrameMkLst>
        </pc:graphicFrameChg>
        <pc:cxnChg chg="add del mod">
          <ac:chgData name="kim daeun" userId="b07a165407e0acac" providerId="LiveId" clId="{19BDD6C1-0A45-465C-92F1-3FB334B50FD0}" dt="2021-06-28T11:48:59.882" v="5760" actId="165"/>
          <ac:cxnSpMkLst>
            <pc:docMk/>
            <pc:sldMk cId="24427400" sldId="329"/>
            <ac:cxnSpMk id="7" creationId="{5519A952-416A-4BC1-B5D2-0FBB2C04107D}"/>
          </ac:cxnSpMkLst>
        </pc:cxnChg>
        <pc:cxnChg chg="add mod">
          <ac:chgData name="kim daeun" userId="b07a165407e0acac" providerId="LiveId" clId="{19BDD6C1-0A45-465C-92F1-3FB334B50FD0}" dt="2021-06-28T11:48:59.882" v="5760" actId="165"/>
          <ac:cxnSpMkLst>
            <pc:docMk/>
            <pc:sldMk cId="24427400" sldId="329"/>
            <ac:cxnSpMk id="8" creationId="{B06A66E8-793C-404D-85D5-F04D606512D5}"/>
          </ac:cxnSpMkLst>
        </pc:cxnChg>
        <pc:cxnChg chg="add mod">
          <ac:chgData name="kim daeun" userId="b07a165407e0acac" providerId="LiveId" clId="{19BDD6C1-0A45-465C-92F1-3FB334B50FD0}" dt="2021-06-28T11:48:59.882" v="5760" actId="165"/>
          <ac:cxnSpMkLst>
            <pc:docMk/>
            <pc:sldMk cId="24427400" sldId="329"/>
            <ac:cxnSpMk id="9" creationId="{3CA1AB8D-CDF0-49E3-A96B-3BF65E57A732}"/>
          </ac:cxnSpMkLst>
        </pc:cxnChg>
        <pc:cxnChg chg="add mod">
          <ac:chgData name="kim daeun" userId="b07a165407e0acac" providerId="LiveId" clId="{19BDD6C1-0A45-465C-92F1-3FB334B50FD0}" dt="2021-06-28T11:48:59.882" v="5760" actId="165"/>
          <ac:cxnSpMkLst>
            <pc:docMk/>
            <pc:sldMk cId="24427400" sldId="329"/>
            <ac:cxnSpMk id="10" creationId="{3EAE833A-348F-4888-8FC2-BB3F45DCE228}"/>
          </ac:cxnSpMkLst>
        </pc:cxnChg>
        <pc:cxnChg chg="add mod">
          <ac:chgData name="kim daeun" userId="b07a165407e0acac" providerId="LiveId" clId="{19BDD6C1-0A45-465C-92F1-3FB334B50FD0}" dt="2021-06-28T11:48:59.882" v="5760" actId="165"/>
          <ac:cxnSpMkLst>
            <pc:docMk/>
            <pc:sldMk cId="24427400" sldId="329"/>
            <ac:cxnSpMk id="13" creationId="{CDBB2282-204A-4D2E-A2BD-797AC12BE346}"/>
          </ac:cxnSpMkLst>
        </pc:cxnChg>
      </pc:sldChg>
      <pc:sldChg chg="addSp delSp modSp add mod setBg">
        <pc:chgData name="kim daeun" userId="b07a165407e0acac" providerId="LiveId" clId="{19BDD6C1-0A45-465C-92F1-3FB334B50FD0}" dt="2021-06-29T02:29:30.761" v="7165"/>
        <pc:sldMkLst>
          <pc:docMk/>
          <pc:sldMk cId="1277852201" sldId="329"/>
        </pc:sldMkLst>
        <pc:spChg chg="mod">
          <ac:chgData name="kim daeun" userId="b07a165407e0acac" providerId="LiveId" clId="{19BDD6C1-0A45-465C-92F1-3FB334B50FD0}" dt="2021-06-29T02:28:58.037" v="7158" actId="14100"/>
          <ac:spMkLst>
            <pc:docMk/>
            <pc:sldMk cId="1277852201" sldId="329"/>
            <ac:spMk id="4" creationId="{5347B063-CCC7-4F86-B86F-549566181F66}"/>
          </ac:spMkLst>
        </pc:spChg>
        <pc:spChg chg="add mod">
          <ac:chgData name="kim daeun" userId="b07a165407e0acac" providerId="LiveId" clId="{19BDD6C1-0A45-465C-92F1-3FB334B50FD0}" dt="2021-06-28T16:14:06.015" v="6884" actId="1076"/>
          <ac:spMkLst>
            <pc:docMk/>
            <pc:sldMk cId="1277852201" sldId="329"/>
            <ac:spMk id="16" creationId="{22429FC6-98A6-472E-9135-EC1E9BFB65FA}"/>
          </ac:spMkLst>
        </pc:spChg>
        <pc:spChg chg="add mod">
          <ac:chgData name="kim daeun" userId="b07a165407e0acac" providerId="LiveId" clId="{19BDD6C1-0A45-465C-92F1-3FB334B50FD0}" dt="2021-06-28T16:12:46.842" v="6849" actId="1037"/>
          <ac:spMkLst>
            <pc:docMk/>
            <pc:sldMk cId="1277852201" sldId="329"/>
            <ac:spMk id="19" creationId="{469E7549-4844-4044-AAA0-035C5CCC8921}"/>
          </ac:spMkLst>
        </pc:spChg>
        <pc:spChg chg="mod">
          <ac:chgData name="kim daeun" userId="b07a165407e0acac" providerId="LiveId" clId="{19BDD6C1-0A45-465C-92F1-3FB334B50FD0}" dt="2021-06-28T16:14:53.461" v="6898" actId="1076"/>
          <ac:spMkLst>
            <pc:docMk/>
            <pc:sldMk cId="1277852201" sldId="329"/>
            <ac:spMk id="21" creationId="{F2E62323-4B79-4432-AAC9-918E858FF820}"/>
          </ac:spMkLst>
        </pc:spChg>
        <pc:spChg chg="del">
          <ac:chgData name="kim daeun" userId="b07a165407e0acac" providerId="LiveId" clId="{19BDD6C1-0A45-465C-92F1-3FB334B50FD0}" dt="2021-06-28T16:10:37.871" v="6806" actId="478"/>
          <ac:spMkLst>
            <pc:docMk/>
            <pc:sldMk cId="1277852201" sldId="329"/>
            <ac:spMk id="24" creationId="{97B0D781-2D7B-4784-BA21-B87140FB985B}"/>
          </ac:spMkLst>
        </pc:spChg>
        <pc:spChg chg="del">
          <ac:chgData name="kim daeun" userId="b07a165407e0acac" providerId="LiveId" clId="{19BDD6C1-0A45-465C-92F1-3FB334B50FD0}" dt="2021-06-28T16:10:37.871" v="6806" actId="478"/>
          <ac:spMkLst>
            <pc:docMk/>
            <pc:sldMk cId="1277852201" sldId="329"/>
            <ac:spMk id="25" creationId="{5BA55B65-A3A8-4836-B857-E822FE031838}"/>
          </ac:spMkLst>
        </pc:spChg>
        <pc:spChg chg="add mod">
          <ac:chgData name="kim daeun" userId="b07a165407e0acac" providerId="LiveId" clId="{19BDD6C1-0A45-465C-92F1-3FB334B50FD0}" dt="2021-06-28T16:15:01.326" v="6917"/>
          <ac:spMkLst>
            <pc:docMk/>
            <pc:sldMk cId="1277852201" sldId="329"/>
            <ac:spMk id="27" creationId="{AC3100D2-13AF-458E-A5F9-02B573B0B33D}"/>
          </ac:spMkLst>
        </pc:spChg>
        <pc:spChg chg="add mod">
          <ac:chgData name="kim daeun" userId="b07a165407e0acac" providerId="LiveId" clId="{19BDD6C1-0A45-465C-92F1-3FB334B50FD0}" dt="2021-06-28T16:15:08.439" v="6919" actId="1076"/>
          <ac:spMkLst>
            <pc:docMk/>
            <pc:sldMk cId="1277852201" sldId="329"/>
            <ac:spMk id="28" creationId="{92C55940-5EE1-40F8-8A09-85081417DECF}"/>
          </ac:spMkLst>
        </pc:spChg>
        <pc:spChg chg="add mod">
          <ac:chgData name="kim daeun" userId="b07a165407e0acac" providerId="LiveId" clId="{19BDD6C1-0A45-465C-92F1-3FB334B50FD0}" dt="2021-06-28T16:15:30.939" v="6927" actId="1076"/>
          <ac:spMkLst>
            <pc:docMk/>
            <pc:sldMk cId="1277852201" sldId="329"/>
            <ac:spMk id="31" creationId="{77682285-B8BC-4160-906A-89CDCA7442D6}"/>
          </ac:spMkLst>
        </pc:spChg>
        <pc:picChg chg="add mod modCrop">
          <ac:chgData name="kim daeun" userId="b07a165407e0acac" providerId="LiveId" clId="{19BDD6C1-0A45-465C-92F1-3FB334B50FD0}" dt="2021-06-28T16:12:05.895" v="6827" actId="1076"/>
          <ac:picMkLst>
            <pc:docMk/>
            <pc:sldMk cId="1277852201" sldId="329"/>
            <ac:picMk id="3" creationId="{2F80E907-81DB-49B9-91C4-BB07BC0CF323}"/>
          </ac:picMkLst>
        </pc:picChg>
        <pc:picChg chg="add mod modCrop">
          <ac:chgData name="kim daeun" userId="b07a165407e0acac" providerId="LiveId" clId="{19BDD6C1-0A45-465C-92F1-3FB334B50FD0}" dt="2021-06-28T16:14:31.171" v="6893" actId="1076"/>
          <ac:picMkLst>
            <pc:docMk/>
            <pc:sldMk cId="1277852201" sldId="329"/>
            <ac:picMk id="8" creationId="{FA644DEC-AE48-419C-9695-BCBABC664335}"/>
          </ac:picMkLst>
        </pc:picChg>
        <pc:picChg chg="del">
          <ac:chgData name="kim daeun" userId="b07a165407e0acac" providerId="LiveId" clId="{19BDD6C1-0A45-465C-92F1-3FB334B50FD0}" dt="2021-06-28T16:10:37.871" v="6806" actId="478"/>
          <ac:picMkLst>
            <pc:docMk/>
            <pc:sldMk cId="1277852201" sldId="329"/>
            <ac:picMk id="9" creationId="{BA9699A7-47B2-408B-A74C-8BDF97D25D60}"/>
          </ac:picMkLst>
        </pc:picChg>
        <pc:picChg chg="del">
          <ac:chgData name="kim daeun" userId="b07a165407e0acac" providerId="LiveId" clId="{19BDD6C1-0A45-465C-92F1-3FB334B50FD0}" dt="2021-06-28T16:10:37.871" v="6806" actId="478"/>
          <ac:picMkLst>
            <pc:docMk/>
            <pc:sldMk cId="1277852201" sldId="329"/>
            <ac:picMk id="12" creationId="{9A46C074-F493-4BA4-8434-E01DB8933607}"/>
          </ac:picMkLst>
        </pc:picChg>
        <pc:picChg chg="del">
          <ac:chgData name="kim daeun" userId="b07a165407e0acac" providerId="LiveId" clId="{19BDD6C1-0A45-465C-92F1-3FB334B50FD0}" dt="2021-06-28T16:10:37.871" v="6806" actId="478"/>
          <ac:picMkLst>
            <pc:docMk/>
            <pc:sldMk cId="1277852201" sldId="329"/>
            <ac:picMk id="14" creationId="{10FA6DE4-71C0-433A-B4D1-4ED539D08C9D}"/>
          </ac:picMkLst>
        </pc:picChg>
        <pc:picChg chg="add mod modCrop">
          <ac:chgData name="kim daeun" userId="b07a165407e0acac" providerId="LiveId" clId="{19BDD6C1-0A45-465C-92F1-3FB334B50FD0}" dt="2021-06-28T16:14:46.903" v="6895" actId="108"/>
          <ac:picMkLst>
            <pc:docMk/>
            <pc:sldMk cId="1277852201" sldId="329"/>
            <ac:picMk id="20" creationId="{361B7FC6-F94B-41DB-903F-1BE2CB683BBF}"/>
          </ac:picMkLst>
        </pc:picChg>
        <pc:picChg chg="add mod">
          <ac:chgData name="kim daeun" userId="b07a165407e0acac" providerId="LiveId" clId="{19BDD6C1-0A45-465C-92F1-3FB334B50FD0}" dt="2021-06-28T16:15:10.478" v="6920" actId="14100"/>
          <ac:picMkLst>
            <pc:docMk/>
            <pc:sldMk cId="1277852201" sldId="329"/>
            <ac:picMk id="23" creationId="{A59AC1B8-F23E-4A04-8FC6-4AB155D1644C}"/>
          </ac:picMkLst>
        </pc:picChg>
        <pc:cxnChg chg="del mod">
          <ac:chgData name="kim daeun" userId="b07a165407e0acac" providerId="LiveId" clId="{19BDD6C1-0A45-465C-92F1-3FB334B50FD0}" dt="2021-06-29T02:29:14.641" v="7162" actId="478"/>
          <ac:cxnSpMkLst>
            <pc:docMk/>
            <pc:sldMk cId="1277852201" sldId="329"/>
            <ac:cxnSpMk id="5" creationId="{37442BFF-8E65-464D-8D48-60B5DCF24D76}"/>
          </ac:cxnSpMkLst>
        </pc:cxnChg>
        <pc:cxnChg chg="add mod">
          <ac:chgData name="kim daeun" userId="b07a165407e0acac" providerId="LiveId" clId="{19BDD6C1-0A45-465C-92F1-3FB334B50FD0}" dt="2021-06-28T16:15:20.161" v="6923" actId="1076"/>
          <ac:cxnSpMkLst>
            <pc:docMk/>
            <pc:sldMk cId="1277852201" sldId="329"/>
            <ac:cxnSpMk id="15" creationId="{68401F54-DF75-4E64-B21A-C32D9F9533CD}"/>
          </ac:cxnSpMkLst>
        </pc:cxnChg>
        <pc:cxnChg chg="add del mod">
          <ac:chgData name="kim daeun" userId="b07a165407e0acac" providerId="LiveId" clId="{19BDD6C1-0A45-465C-92F1-3FB334B50FD0}" dt="2021-06-29T02:29:22.318" v="7164"/>
          <ac:cxnSpMkLst>
            <pc:docMk/>
            <pc:sldMk cId="1277852201" sldId="329"/>
            <ac:cxnSpMk id="18" creationId="{55B2CCB6-A4A5-4554-A796-6465BE038C3C}"/>
          </ac:cxnSpMkLst>
        </pc:cxnChg>
        <pc:cxnChg chg="add mod">
          <ac:chgData name="kim daeun" userId="b07a165407e0acac" providerId="LiveId" clId="{19BDD6C1-0A45-465C-92F1-3FB334B50FD0}" dt="2021-06-29T02:29:30.761" v="7165"/>
          <ac:cxnSpMkLst>
            <pc:docMk/>
            <pc:sldMk cId="1277852201" sldId="329"/>
            <ac:cxnSpMk id="22" creationId="{287CF3B4-CCDD-41BB-A098-36A1ADDFBE8F}"/>
          </ac:cxnSpMkLst>
        </pc:cxnChg>
        <pc:cxnChg chg="add mod">
          <ac:chgData name="kim daeun" userId="b07a165407e0acac" providerId="LiveId" clId="{19BDD6C1-0A45-465C-92F1-3FB334B50FD0}" dt="2021-06-28T16:15:26.869" v="6925" actId="1076"/>
          <ac:cxnSpMkLst>
            <pc:docMk/>
            <pc:sldMk cId="1277852201" sldId="329"/>
            <ac:cxnSpMk id="30" creationId="{A975E429-926F-4F5F-837C-E3B6D9DCE003}"/>
          </ac:cxnSpMkLst>
        </pc:cxnChg>
      </pc:sldChg>
      <pc:sldChg chg="addSp delSp modSp add mod setBg">
        <pc:chgData name="kim daeun" userId="b07a165407e0acac" providerId="LiveId" clId="{19BDD6C1-0A45-465C-92F1-3FB334B50FD0}" dt="2021-06-29T02:29:42.664" v="7169"/>
        <pc:sldMkLst>
          <pc:docMk/>
          <pc:sldMk cId="1340201669" sldId="330"/>
        </pc:sldMkLst>
        <pc:spChg chg="del mod">
          <ac:chgData name="kim daeun" userId="b07a165407e0acac" providerId="LiveId" clId="{19BDD6C1-0A45-465C-92F1-3FB334B50FD0}" dt="2021-06-29T02:29:40.910" v="7167" actId="478"/>
          <ac:spMkLst>
            <pc:docMk/>
            <pc:sldMk cId="1340201669" sldId="330"/>
            <ac:spMk id="4" creationId="{5347B063-CCC7-4F86-B86F-549566181F66}"/>
          </ac:spMkLst>
        </pc:spChg>
        <pc:spChg chg="add mod">
          <ac:chgData name="kim daeun" userId="b07a165407e0acac" providerId="LiveId" clId="{19BDD6C1-0A45-465C-92F1-3FB334B50FD0}" dt="2021-06-29T02:29:42.664" v="7169"/>
          <ac:spMkLst>
            <pc:docMk/>
            <pc:sldMk cId="1340201669" sldId="330"/>
            <ac:spMk id="11" creationId="{3FD80F1E-1F88-4064-B68E-0872AC4E350C}"/>
          </ac:spMkLst>
        </pc:spChg>
        <pc:spChg chg="del mod">
          <ac:chgData name="kim daeun" userId="b07a165407e0acac" providerId="LiveId" clId="{19BDD6C1-0A45-465C-92F1-3FB334B50FD0}" dt="2021-06-28T16:17:55.248" v="6976" actId="478"/>
          <ac:spMkLst>
            <pc:docMk/>
            <pc:sldMk cId="1340201669" sldId="330"/>
            <ac:spMk id="16" creationId="{22429FC6-98A6-472E-9135-EC1E9BFB65FA}"/>
          </ac:spMkLst>
        </pc:spChg>
        <pc:spChg chg="mod">
          <ac:chgData name="kim daeun" userId="b07a165407e0acac" providerId="LiveId" clId="{19BDD6C1-0A45-465C-92F1-3FB334B50FD0}" dt="2021-06-28T16:18:07.872" v="6982" actId="164"/>
          <ac:spMkLst>
            <pc:docMk/>
            <pc:sldMk cId="1340201669" sldId="330"/>
            <ac:spMk id="19" creationId="{469E7549-4844-4044-AAA0-035C5CCC8921}"/>
          </ac:spMkLst>
        </pc:spChg>
        <pc:spChg chg="mod">
          <ac:chgData name="kim daeun" userId="b07a165407e0acac" providerId="LiveId" clId="{19BDD6C1-0A45-465C-92F1-3FB334B50FD0}" dt="2021-06-28T16:18:12.361" v="6984" actId="1076"/>
          <ac:spMkLst>
            <pc:docMk/>
            <pc:sldMk cId="1340201669" sldId="330"/>
            <ac:spMk id="21" creationId="{F2E62323-4B79-4432-AAC9-918E858FF820}"/>
          </ac:spMkLst>
        </pc:spChg>
        <pc:spChg chg="del mod">
          <ac:chgData name="kim daeun" userId="b07a165407e0acac" providerId="LiveId" clId="{19BDD6C1-0A45-465C-92F1-3FB334B50FD0}" dt="2021-06-28T16:18:00.049" v="6979" actId="478"/>
          <ac:spMkLst>
            <pc:docMk/>
            <pc:sldMk cId="1340201669" sldId="330"/>
            <ac:spMk id="27" creationId="{AC3100D2-13AF-458E-A5F9-02B573B0B33D}"/>
          </ac:spMkLst>
        </pc:spChg>
        <pc:spChg chg="del">
          <ac:chgData name="kim daeun" userId="b07a165407e0acac" providerId="LiveId" clId="{19BDD6C1-0A45-465C-92F1-3FB334B50FD0}" dt="2021-06-28T16:17:55.248" v="6976" actId="478"/>
          <ac:spMkLst>
            <pc:docMk/>
            <pc:sldMk cId="1340201669" sldId="330"/>
            <ac:spMk id="28" creationId="{92C55940-5EE1-40F8-8A09-85081417DECF}"/>
          </ac:spMkLst>
        </pc:spChg>
        <pc:spChg chg="del">
          <ac:chgData name="kim daeun" userId="b07a165407e0acac" providerId="LiveId" clId="{19BDD6C1-0A45-465C-92F1-3FB334B50FD0}" dt="2021-06-28T16:17:55.248" v="6976" actId="478"/>
          <ac:spMkLst>
            <pc:docMk/>
            <pc:sldMk cId="1340201669" sldId="330"/>
            <ac:spMk id="31" creationId="{77682285-B8BC-4160-906A-89CDCA7442D6}"/>
          </ac:spMkLst>
        </pc:spChg>
        <pc:grpChg chg="add mod ord">
          <ac:chgData name="kim daeun" userId="b07a165407e0acac" providerId="LiveId" clId="{19BDD6C1-0A45-465C-92F1-3FB334B50FD0}" dt="2021-06-28T16:18:17.768" v="6986" actId="167"/>
          <ac:grpSpMkLst>
            <pc:docMk/>
            <pc:sldMk cId="1340201669" sldId="330"/>
            <ac:grpSpMk id="13" creationId="{FF80CF4C-E840-4FA7-8E83-01DC00B0CA98}"/>
          </ac:grpSpMkLst>
        </pc:grpChg>
        <pc:picChg chg="del">
          <ac:chgData name="kim daeun" userId="b07a165407e0acac" providerId="LiveId" clId="{19BDD6C1-0A45-465C-92F1-3FB334B50FD0}" dt="2021-06-28T16:15:45.158" v="6934" actId="478"/>
          <ac:picMkLst>
            <pc:docMk/>
            <pc:sldMk cId="1340201669" sldId="330"/>
            <ac:picMk id="3" creationId="{2F80E907-81DB-49B9-91C4-BB07BC0CF323}"/>
          </ac:picMkLst>
        </pc:picChg>
        <pc:picChg chg="add mod ord modCrop">
          <ac:chgData name="kim daeun" userId="b07a165407e0acac" providerId="LiveId" clId="{19BDD6C1-0A45-465C-92F1-3FB334B50FD0}" dt="2021-06-28T16:18:07.872" v="6982" actId="164"/>
          <ac:picMkLst>
            <pc:docMk/>
            <pc:sldMk cId="1340201669" sldId="330"/>
            <ac:picMk id="7" creationId="{070D4570-39E1-4AEE-AF3F-AD233C6C52C1}"/>
          </ac:picMkLst>
        </pc:picChg>
        <pc:picChg chg="del mod">
          <ac:chgData name="kim daeun" userId="b07a165407e0acac" providerId="LiveId" clId="{19BDD6C1-0A45-465C-92F1-3FB334B50FD0}" dt="2021-06-28T16:15:45.750" v="6936" actId="478"/>
          <ac:picMkLst>
            <pc:docMk/>
            <pc:sldMk cId="1340201669" sldId="330"/>
            <ac:picMk id="8" creationId="{FA644DEC-AE48-419C-9695-BCBABC664335}"/>
          </ac:picMkLst>
        </pc:picChg>
        <pc:picChg chg="add mod ord modCrop">
          <ac:chgData name="kim daeun" userId="b07a165407e0acac" providerId="LiveId" clId="{19BDD6C1-0A45-465C-92F1-3FB334B50FD0}" dt="2021-06-28T16:18:17.768" v="6986" actId="167"/>
          <ac:picMkLst>
            <pc:docMk/>
            <pc:sldMk cId="1340201669" sldId="330"/>
            <ac:picMk id="10" creationId="{495E77F9-B5F5-4507-BF03-0D973EE2C72C}"/>
          </ac:picMkLst>
        </pc:picChg>
        <pc:picChg chg="del">
          <ac:chgData name="kim daeun" userId="b07a165407e0acac" providerId="LiveId" clId="{19BDD6C1-0A45-465C-92F1-3FB334B50FD0}" dt="2021-06-28T16:15:44.902" v="6933" actId="478"/>
          <ac:picMkLst>
            <pc:docMk/>
            <pc:sldMk cId="1340201669" sldId="330"/>
            <ac:picMk id="20" creationId="{361B7FC6-F94B-41DB-903F-1BE2CB683BBF}"/>
          </ac:picMkLst>
        </pc:picChg>
        <pc:picChg chg="del">
          <ac:chgData name="kim daeun" userId="b07a165407e0acac" providerId="LiveId" clId="{19BDD6C1-0A45-465C-92F1-3FB334B50FD0}" dt="2021-06-28T16:15:46.133" v="6937" actId="478"/>
          <ac:picMkLst>
            <pc:docMk/>
            <pc:sldMk cId="1340201669" sldId="330"/>
            <ac:picMk id="23" creationId="{A59AC1B8-F23E-4A04-8FC6-4AB155D1644C}"/>
          </ac:picMkLst>
        </pc:picChg>
        <pc:cxnChg chg="del">
          <ac:chgData name="kim daeun" userId="b07a165407e0acac" providerId="LiveId" clId="{19BDD6C1-0A45-465C-92F1-3FB334B50FD0}" dt="2021-06-29T02:29:42.391" v="7168" actId="478"/>
          <ac:cxnSpMkLst>
            <pc:docMk/>
            <pc:sldMk cId="1340201669" sldId="330"/>
            <ac:cxnSpMk id="5" creationId="{37442BFF-8E65-464D-8D48-60B5DCF24D76}"/>
          </ac:cxnSpMkLst>
        </pc:cxnChg>
        <pc:cxnChg chg="add mod">
          <ac:chgData name="kim daeun" userId="b07a165407e0acac" providerId="LiveId" clId="{19BDD6C1-0A45-465C-92F1-3FB334B50FD0}" dt="2021-06-29T02:29:42.664" v="7169"/>
          <ac:cxnSpMkLst>
            <pc:docMk/>
            <pc:sldMk cId="1340201669" sldId="330"/>
            <ac:cxnSpMk id="12" creationId="{6029396F-D053-4B6F-8107-A15BB36B6D55}"/>
          </ac:cxnSpMkLst>
        </pc:cxnChg>
        <pc:cxnChg chg="mod">
          <ac:chgData name="kim daeun" userId="b07a165407e0acac" providerId="LiveId" clId="{19BDD6C1-0A45-465C-92F1-3FB334B50FD0}" dt="2021-06-28T16:18:24.002" v="6989" actId="1076"/>
          <ac:cxnSpMkLst>
            <pc:docMk/>
            <pc:sldMk cId="1340201669" sldId="330"/>
            <ac:cxnSpMk id="15" creationId="{68401F54-DF75-4E64-B21A-C32D9F9533CD}"/>
          </ac:cxnSpMkLst>
        </pc:cxnChg>
        <pc:cxnChg chg="del">
          <ac:chgData name="kim daeun" userId="b07a165407e0acac" providerId="LiveId" clId="{19BDD6C1-0A45-465C-92F1-3FB334B50FD0}" dt="2021-06-28T16:17:55.248" v="6976" actId="478"/>
          <ac:cxnSpMkLst>
            <pc:docMk/>
            <pc:sldMk cId="1340201669" sldId="330"/>
            <ac:cxnSpMk id="30" creationId="{A975E429-926F-4F5F-837C-E3B6D9DCE003}"/>
          </ac:cxnSpMkLst>
        </pc:cxnChg>
      </pc:sldChg>
      <pc:sldChg chg="delSp new del mod">
        <pc:chgData name="kim daeun" userId="b07a165407e0acac" providerId="LiveId" clId="{19BDD6C1-0A45-465C-92F1-3FB334B50FD0}" dt="2021-06-28T11:49:11.142" v="5762" actId="47"/>
        <pc:sldMkLst>
          <pc:docMk/>
          <pc:sldMk cId="4113544317" sldId="330"/>
        </pc:sldMkLst>
        <pc:spChg chg="del">
          <ac:chgData name="kim daeun" userId="b07a165407e0acac" providerId="LiveId" clId="{19BDD6C1-0A45-465C-92F1-3FB334B50FD0}" dt="2021-06-28T11:45:12.964" v="5757" actId="478"/>
          <ac:spMkLst>
            <pc:docMk/>
            <pc:sldMk cId="4113544317" sldId="330"/>
            <ac:spMk id="2" creationId="{5B1AF809-162C-45AD-9F12-F9E7FB658C12}"/>
          </ac:spMkLst>
        </pc:spChg>
        <pc:spChg chg="del">
          <ac:chgData name="kim daeun" userId="b07a165407e0acac" providerId="LiveId" clId="{19BDD6C1-0A45-465C-92F1-3FB334B50FD0}" dt="2021-06-28T11:45:16.504" v="5758" actId="478"/>
          <ac:spMkLst>
            <pc:docMk/>
            <pc:sldMk cId="4113544317" sldId="330"/>
            <ac:spMk id="3" creationId="{2AEB7721-605B-482A-96BC-751070FCEEE4}"/>
          </ac:spMkLst>
        </pc:spChg>
      </pc:sldChg>
      <pc:sldChg chg="addSp delSp modSp add del mod">
        <pc:chgData name="kim daeun" userId="b07a165407e0acac" providerId="LiveId" clId="{19BDD6C1-0A45-465C-92F1-3FB334B50FD0}" dt="2021-06-28T11:57:24.952" v="5918" actId="47"/>
        <pc:sldMkLst>
          <pc:docMk/>
          <pc:sldMk cId="1150573005" sldId="331"/>
        </pc:sldMkLst>
        <pc:spChg chg="mod topLvl">
          <ac:chgData name="kim daeun" userId="b07a165407e0acac" providerId="LiveId" clId="{19BDD6C1-0A45-465C-92F1-3FB334B50FD0}" dt="2021-06-28T11:50:46.147" v="5782" actId="207"/>
          <ac:spMkLst>
            <pc:docMk/>
            <pc:sldMk cId="1150573005" sldId="331"/>
            <ac:spMk id="4" creationId="{BEE7F835-695C-4891-BB38-0F0B4074963F}"/>
          </ac:spMkLst>
        </pc:spChg>
        <pc:spChg chg="add del mod">
          <ac:chgData name="kim daeun" userId="b07a165407e0acac" providerId="LiveId" clId="{19BDD6C1-0A45-465C-92F1-3FB334B50FD0}" dt="2021-06-28T11:51:21.632" v="5788" actId="478"/>
          <ac:spMkLst>
            <pc:docMk/>
            <pc:sldMk cId="1150573005" sldId="331"/>
            <ac:spMk id="12" creationId="{57F103C8-1B47-4482-9B66-A814B3BB8616}"/>
          </ac:spMkLst>
        </pc:spChg>
        <pc:spChg chg="mod">
          <ac:chgData name="kim daeun" userId="b07a165407e0acac" providerId="LiveId" clId="{19BDD6C1-0A45-465C-92F1-3FB334B50FD0}" dt="2021-06-28T11:50:19.554" v="5776" actId="164"/>
          <ac:spMkLst>
            <pc:docMk/>
            <pc:sldMk cId="1150573005" sldId="331"/>
            <ac:spMk id="17" creationId="{4803E576-3429-49B7-A0F8-456605B4945A}"/>
          </ac:spMkLst>
        </pc:spChg>
        <pc:spChg chg="mod">
          <ac:chgData name="kim daeun" userId="b07a165407e0acac" providerId="LiveId" clId="{19BDD6C1-0A45-465C-92F1-3FB334B50FD0}" dt="2021-06-28T11:50:19.554" v="5776" actId="164"/>
          <ac:spMkLst>
            <pc:docMk/>
            <pc:sldMk cId="1150573005" sldId="331"/>
            <ac:spMk id="18" creationId="{54C1874B-B2FF-482E-8E74-8ABB580A619E}"/>
          </ac:spMkLst>
        </pc:spChg>
        <pc:grpChg chg="add mod">
          <ac:chgData name="kim daeun" userId="b07a165407e0acac" providerId="LiveId" clId="{19BDD6C1-0A45-465C-92F1-3FB334B50FD0}" dt="2021-06-28T11:50:49.859" v="5783" actId="1076"/>
          <ac:grpSpMkLst>
            <pc:docMk/>
            <pc:sldMk cId="1150573005" sldId="331"/>
            <ac:grpSpMk id="2" creationId="{362D3F36-AE31-43E9-8A60-D134AEF50C3D}"/>
          </ac:grpSpMkLst>
        </pc:grpChg>
        <pc:grpChg chg="del">
          <ac:chgData name="kim daeun" userId="b07a165407e0acac" providerId="LiveId" clId="{19BDD6C1-0A45-465C-92F1-3FB334B50FD0}" dt="2021-06-28T11:49:16.003" v="5763" actId="165"/>
          <ac:grpSpMkLst>
            <pc:docMk/>
            <pc:sldMk cId="1150573005" sldId="331"/>
            <ac:grpSpMk id="14" creationId="{9B2F4981-11EF-44F6-9213-C8A9E8DD9331}"/>
          </ac:grpSpMkLst>
        </pc:grpChg>
        <pc:cxnChg chg="del mod topLvl">
          <ac:chgData name="kim daeun" userId="b07a165407e0acac" providerId="LiveId" clId="{19BDD6C1-0A45-465C-92F1-3FB334B50FD0}" dt="2021-06-28T11:49:21.668" v="5765" actId="478"/>
          <ac:cxnSpMkLst>
            <pc:docMk/>
            <pc:sldMk cId="1150573005" sldId="331"/>
            <ac:cxnSpMk id="7" creationId="{5519A952-416A-4BC1-B5D2-0FBB2C04107D}"/>
          </ac:cxnSpMkLst>
        </pc:cxnChg>
        <pc:cxnChg chg="del mod topLvl">
          <ac:chgData name="kim daeun" userId="b07a165407e0acac" providerId="LiveId" clId="{19BDD6C1-0A45-465C-92F1-3FB334B50FD0}" dt="2021-06-28T11:49:23.512" v="5766" actId="478"/>
          <ac:cxnSpMkLst>
            <pc:docMk/>
            <pc:sldMk cId="1150573005" sldId="331"/>
            <ac:cxnSpMk id="8" creationId="{B06A66E8-793C-404D-85D5-F04D606512D5}"/>
          </ac:cxnSpMkLst>
        </pc:cxnChg>
        <pc:cxnChg chg="del mod topLvl">
          <ac:chgData name="kim daeun" userId="b07a165407e0acac" providerId="LiveId" clId="{19BDD6C1-0A45-465C-92F1-3FB334B50FD0}" dt="2021-06-28T11:49:20.112" v="5764" actId="478"/>
          <ac:cxnSpMkLst>
            <pc:docMk/>
            <pc:sldMk cId="1150573005" sldId="331"/>
            <ac:cxnSpMk id="9" creationId="{3CA1AB8D-CDF0-49E3-A96B-3BF65E57A732}"/>
          </ac:cxnSpMkLst>
        </pc:cxnChg>
        <pc:cxnChg chg="del mod topLvl">
          <ac:chgData name="kim daeun" userId="b07a165407e0acac" providerId="LiveId" clId="{19BDD6C1-0A45-465C-92F1-3FB334B50FD0}" dt="2021-06-28T11:49:25.151" v="5767" actId="478"/>
          <ac:cxnSpMkLst>
            <pc:docMk/>
            <pc:sldMk cId="1150573005" sldId="331"/>
            <ac:cxnSpMk id="10" creationId="{3EAE833A-348F-4888-8FC2-BB3F45DCE228}"/>
          </ac:cxnSpMkLst>
        </pc:cxnChg>
        <pc:cxnChg chg="del mod topLvl">
          <ac:chgData name="kim daeun" userId="b07a165407e0acac" providerId="LiveId" clId="{19BDD6C1-0A45-465C-92F1-3FB334B50FD0}" dt="2021-06-28T11:49:27.352" v="5768" actId="478"/>
          <ac:cxnSpMkLst>
            <pc:docMk/>
            <pc:sldMk cId="1150573005" sldId="331"/>
            <ac:cxnSpMk id="13" creationId="{CDBB2282-204A-4D2E-A2BD-797AC12BE346}"/>
          </ac:cxnSpMkLst>
        </pc:cxnChg>
      </pc:sldChg>
      <pc:sldChg chg="new del">
        <pc:chgData name="kim daeun" userId="b07a165407e0acac" providerId="LiveId" clId="{19BDD6C1-0A45-465C-92F1-3FB334B50FD0}" dt="2021-06-28T16:18:40.018" v="6992" actId="47"/>
        <pc:sldMkLst>
          <pc:docMk/>
          <pc:sldMk cId="4228591904" sldId="331"/>
        </pc:sldMkLst>
      </pc:sldChg>
      <pc:sldChg chg="addSp delSp modSp add del mod">
        <pc:chgData name="kim daeun" userId="b07a165407e0acac" providerId="LiveId" clId="{19BDD6C1-0A45-465C-92F1-3FB334B50FD0}" dt="2021-06-28T12:03:03.381" v="6195" actId="47"/>
        <pc:sldMkLst>
          <pc:docMk/>
          <pc:sldMk cId="2616136975" sldId="332"/>
        </pc:sldMkLst>
        <pc:spChg chg="mod topLvl">
          <ac:chgData name="kim daeun" userId="b07a165407e0acac" providerId="LiveId" clId="{19BDD6C1-0A45-465C-92F1-3FB334B50FD0}" dt="2021-06-28T11:57:48.722" v="5941" actId="165"/>
          <ac:spMkLst>
            <pc:docMk/>
            <pc:sldMk cId="2616136975" sldId="332"/>
            <ac:spMk id="5" creationId="{CAFE4273-5692-4B0F-AD6D-034839AE60A0}"/>
          </ac:spMkLst>
        </pc:spChg>
        <pc:spChg chg="add mod topLvl">
          <ac:chgData name="kim daeun" userId="b07a165407e0acac" providerId="LiveId" clId="{19BDD6C1-0A45-465C-92F1-3FB334B50FD0}" dt="2021-06-28T11:55:54.913" v="5908" actId="164"/>
          <ac:spMkLst>
            <pc:docMk/>
            <pc:sldMk cId="2616136975" sldId="332"/>
            <ac:spMk id="11" creationId="{017B1DC1-0008-4FF3-95F5-B105EA1190EE}"/>
          </ac:spMkLst>
        </pc:spChg>
        <pc:spChg chg="add mod topLvl">
          <ac:chgData name="kim daeun" userId="b07a165407e0acac" providerId="LiveId" clId="{19BDD6C1-0A45-465C-92F1-3FB334B50FD0}" dt="2021-06-28T11:55:54.913" v="5908" actId="164"/>
          <ac:spMkLst>
            <pc:docMk/>
            <pc:sldMk cId="2616136975" sldId="332"/>
            <ac:spMk id="12" creationId="{5C657871-08A4-4596-99F3-D9970529BEA7}"/>
          </ac:spMkLst>
        </pc:spChg>
        <pc:spChg chg="mod topLvl">
          <ac:chgData name="kim daeun" userId="b07a165407e0acac" providerId="LiveId" clId="{19BDD6C1-0A45-465C-92F1-3FB334B50FD0}" dt="2021-06-28T11:55:54.913" v="5908" actId="164"/>
          <ac:spMkLst>
            <pc:docMk/>
            <pc:sldMk cId="2616136975" sldId="332"/>
            <ac:spMk id="18" creationId="{F4A0A051-E3D5-40B4-84FB-580EEAC280D2}"/>
          </ac:spMkLst>
        </pc:spChg>
        <pc:grpChg chg="add del mod">
          <ac:chgData name="kim daeun" userId="b07a165407e0acac" providerId="LiveId" clId="{19BDD6C1-0A45-465C-92F1-3FB334B50FD0}" dt="2021-06-28T11:55:06.373" v="5900" actId="165"/>
          <ac:grpSpMkLst>
            <pc:docMk/>
            <pc:sldMk cId="2616136975" sldId="332"/>
            <ac:grpSpMk id="2" creationId="{F3BA12B1-154E-48B9-B645-6F0F781CB326}"/>
          </ac:grpSpMkLst>
        </pc:grpChg>
        <pc:grpChg chg="add mod">
          <ac:chgData name="kim daeun" userId="b07a165407e0acac" providerId="LiveId" clId="{19BDD6C1-0A45-465C-92F1-3FB334B50FD0}" dt="2021-06-28T11:56:39.232" v="5913" actId="1076"/>
          <ac:grpSpMkLst>
            <pc:docMk/>
            <pc:sldMk cId="2616136975" sldId="332"/>
            <ac:grpSpMk id="4" creationId="{E3F7882D-85D8-4990-978E-FF72324D70CA}"/>
          </ac:grpSpMkLst>
        </pc:grpChg>
        <pc:grpChg chg="add del mod">
          <ac:chgData name="kim daeun" userId="b07a165407e0acac" providerId="LiveId" clId="{19BDD6C1-0A45-465C-92F1-3FB334B50FD0}" dt="2021-06-28T11:57:48.722" v="5941" actId="165"/>
          <ac:grpSpMkLst>
            <pc:docMk/>
            <pc:sldMk cId="2616136975" sldId="332"/>
            <ac:grpSpMk id="14" creationId="{E1628AB2-A0A2-4022-94FD-C1CF7E10B2AC}"/>
          </ac:grpSpMkLst>
        </pc:grpChg>
        <pc:picChg chg="del mod">
          <ac:chgData name="kim daeun" userId="b07a165407e0acac" providerId="LiveId" clId="{19BDD6C1-0A45-465C-92F1-3FB334B50FD0}" dt="2021-06-28T11:54:06.414" v="5899" actId="478"/>
          <ac:picMkLst>
            <pc:docMk/>
            <pc:sldMk cId="2616136975" sldId="332"/>
            <ac:picMk id="13" creationId="{8D25265E-3B6F-46E9-9D81-B08CB6419D28}"/>
          </ac:picMkLst>
        </pc:picChg>
        <pc:cxnChg chg="del">
          <ac:chgData name="kim daeun" userId="b07a165407e0acac" providerId="LiveId" clId="{19BDD6C1-0A45-465C-92F1-3FB334B50FD0}" dt="2021-06-28T11:52:19.233" v="5791" actId="478"/>
          <ac:cxnSpMkLst>
            <pc:docMk/>
            <pc:sldMk cId="2616136975" sldId="332"/>
            <ac:cxnSpMk id="6" creationId="{BE2D3766-3D90-4FB1-8976-B62DFC312AC7}"/>
          </ac:cxnSpMkLst>
        </pc:cxnChg>
        <pc:cxnChg chg="add mod topLvl">
          <ac:chgData name="kim daeun" userId="b07a165407e0acac" providerId="LiveId" clId="{19BDD6C1-0A45-465C-92F1-3FB334B50FD0}" dt="2021-06-28T11:57:52.244" v="5948" actId="1035"/>
          <ac:cxnSpMkLst>
            <pc:docMk/>
            <pc:sldMk cId="2616136975" sldId="332"/>
            <ac:cxnSpMk id="7" creationId="{98687D5B-DB82-42A1-9B9D-5FF62163E634}"/>
          </ac:cxnSpMkLst>
        </pc:cxnChg>
        <pc:cxnChg chg="add del mod">
          <ac:chgData name="kim daeun" userId="b07a165407e0acac" providerId="LiveId" clId="{19BDD6C1-0A45-465C-92F1-3FB334B50FD0}" dt="2021-06-28T11:55:39.182" v="5904" actId="478"/>
          <ac:cxnSpMkLst>
            <pc:docMk/>
            <pc:sldMk cId="2616136975" sldId="332"/>
            <ac:cxnSpMk id="8" creationId="{4B0D5124-22D0-4C3C-865E-E5D8A92E487E}"/>
          </ac:cxnSpMkLst>
        </pc:cxnChg>
        <pc:cxnChg chg="add del mod">
          <ac:chgData name="kim daeun" userId="b07a165407e0acac" providerId="LiveId" clId="{19BDD6C1-0A45-465C-92F1-3FB334B50FD0}" dt="2021-06-28T11:53:10.988" v="5809"/>
          <ac:cxnSpMkLst>
            <pc:docMk/>
            <pc:sldMk cId="2616136975" sldId="332"/>
            <ac:cxnSpMk id="9" creationId="{372486B2-106A-4104-8A32-18FFE3D6737F}"/>
          </ac:cxnSpMkLst>
        </pc:cxnChg>
        <pc:cxnChg chg="add del mod">
          <ac:chgData name="kim daeun" userId="b07a165407e0acac" providerId="LiveId" clId="{19BDD6C1-0A45-465C-92F1-3FB334B50FD0}" dt="2021-06-28T11:53:10.988" v="5809"/>
          <ac:cxnSpMkLst>
            <pc:docMk/>
            <pc:sldMk cId="2616136975" sldId="332"/>
            <ac:cxnSpMk id="10" creationId="{2963A299-C7EA-4B80-B8A0-D11A74EA4905}"/>
          </ac:cxnSpMkLst>
        </pc:cxnChg>
        <pc:cxnChg chg="del mod">
          <ac:chgData name="kim daeun" userId="b07a165407e0acac" providerId="LiveId" clId="{19BDD6C1-0A45-465C-92F1-3FB334B50FD0}" dt="2021-06-28T11:52:53.738" v="5797" actId="478"/>
          <ac:cxnSpMkLst>
            <pc:docMk/>
            <pc:sldMk cId="2616136975" sldId="332"/>
            <ac:cxnSpMk id="15" creationId="{5EBE78AB-7AFF-4232-923F-FEB5F6740C1A}"/>
          </ac:cxnSpMkLst>
        </pc:cxnChg>
        <pc:cxnChg chg="add mod">
          <ac:chgData name="kim daeun" userId="b07a165407e0acac" providerId="LiveId" clId="{19BDD6C1-0A45-465C-92F1-3FB334B50FD0}" dt="2021-06-28T12:02:48.282" v="6191" actId="14100"/>
          <ac:cxnSpMkLst>
            <pc:docMk/>
            <pc:sldMk cId="2616136975" sldId="332"/>
            <ac:cxnSpMk id="17" creationId="{EBE8DCB3-E954-4989-9ED2-F44D64FC4DD2}"/>
          </ac:cxnSpMkLst>
        </pc:cxnChg>
      </pc:sldChg>
      <pc:sldChg chg="addSp delSp modSp add mod">
        <pc:chgData name="kim daeun" userId="b07a165407e0acac" providerId="LiveId" clId="{19BDD6C1-0A45-465C-92F1-3FB334B50FD0}" dt="2021-06-29T02:29:53.467" v="7182"/>
        <pc:sldMkLst>
          <pc:docMk/>
          <pc:sldMk cId="4041072376" sldId="332"/>
        </pc:sldMkLst>
        <pc:spChg chg="del">
          <ac:chgData name="kim daeun" userId="b07a165407e0acac" providerId="LiveId" clId="{19BDD6C1-0A45-465C-92F1-3FB334B50FD0}" dt="2021-06-29T02:29:49.120" v="7170" actId="478"/>
          <ac:spMkLst>
            <pc:docMk/>
            <pc:sldMk cId="4041072376" sldId="332"/>
            <ac:spMk id="4" creationId="{5347B063-CCC7-4F86-B86F-549566181F66}"/>
          </ac:spMkLst>
        </pc:spChg>
        <pc:spChg chg="add mod">
          <ac:chgData name="kim daeun" userId="b07a165407e0acac" providerId="LiveId" clId="{19BDD6C1-0A45-465C-92F1-3FB334B50FD0}" dt="2021-06-29T02:29:53.467" v="7182"/>
          <ac:spMkLst>
            <pc:docMk/>
            <pc:sldMk cId="4041072376" sldId="332"/>
            <ac:spMk id="13" creationId="{349BA9D5-726C-4E55-ADB5-2DA175487A5B}"/>
          </ac:spMkLst>
        </pc:spChg>
        <pc:spChg chg="add mod">
          <ac:chgData name="kim daeun" userId="b07a165407e0acac" providerId="LiveId" clId="{19BDD6C1-0A45-465C-92F1-3FB334B50FD0}" dt="2021-06-28T16:20:53.475" v="7037" actId="164"/>
          <ac:spMkLst>
            <pc:docMk/>
            <pc:sldMk cId="4041072376" sldId="332"/>
            <ac:spMk id="14" creationId="{EA995067-B80F-4F45-A8B3-0FEBAF8E83B8}"/>
          </ac:spMkLst>
        </pc:spChg>
        <pc:spChg chg="add mod">
          <ac:chgData name="kim daeun" userId="b07a165407e0acac" providerId="LiveId" clId="{19BDD6C1-0A45-465C-92F1-3FB334B50FD0}" dt="2021-06-28T16:21:16.967" v="7065" actId="14100"/>
          <ac:spMkLst>
            <pc:docMk/>
            <pc:sldMk cId="4041072376" sldId="332"/>
            <ac:spMk id="20" creationId="{80D930BC-3A28-4F67-B720-559608080A8B}"/>
          </ac:spMkLst>
        </pc:spChg>
        <pc:spChg chg="mod">
          <ac:chgData name="kim daeun" userId="b07a165407e0acac" providerId="LiveId" clId="{19BDD6C1-0A45-465C-92F1-3FB334B50FD0}" dt="2021-06-28T16:19:45.006" v="7020" actId="6549"/>
          <ac:spMkLst>
            <pc:docMk/>
            <pc:sldMk cId="4041072376" sldId="332"/>
            <ac:spMk id="21" creationId="{F2E62323-4B79-4432-AAC9-918E858FF820}"/>
          </ac:spMkLst>
        </pc:spChg>
        <pc:grpChg chg="del">
          <ac:chgData name="kim daeun" userId="b07a165407e0acac" providerId="LiveId" clId="{19BDD6C1-0A45-465C-92F1-3FB334B50FD0}" dt="2021-06-28T16:18:49.671" v="6993" actId="478"/>
          <ac:grpSpMkLst>
            <pc:docMk/>
            <pc:sldMk cId="4041072376" sldId="332"/>
            <ac:grpSpMk id="13" creationId="{FF80CF4C-E840-4FA7-8E83-01DC00B0CA98}"/>
          </ac:grpSpMkLst>
        </pc:grpChg>
        <pc:grpChg chg="add mod">
          <ac:chgData name="kim daeun" userId="b07a165407e0acac" providerId="LiveId" clId="{19BDD6C1-0A45-465C-92F1-3FB334B50FD0}" dt="2021-06-28T16:20:56.815" v="7038" actId="14100"/>
          <ac:grpSpMkLst>
            <pc:docMk/>
            <pc:sldMk cId="4041072376" sldId="332"/>
            <ac:grpSpMk id="16" creationId="{F168D659-ACF1-4A84-901E-D27F81876BE2}"/>
          </ac:grpSpMkLst>
        </pc:grpChg>
        <pc:picChg chg="add mod modCrop">
          <ac:chgData name="kim daeun" userId="b07a165407e0acac" providerId="LiveId" clId="{19BDD6C1-0A45-465C-92F1-3FB334B50FD0}" dt="2021-06-28T16:20:53.475" v="7037" actId="164"/>
          <ac:picMkLst>
            <pc:docMk/>
            <pc:sldMk cId="4041072376" sldId="332"/>
            <ac:picMk id="3" creationId="{4402DDAD-16F4-45E3-8580-D03E542D5E36}"/>
          </ac:picMkLst>
        </pc:picChg>
        <pc:picChg chg="add del mod">
          <ac:chgData name="kim daeun" userId="b07a165407e0acac" providerId="LiveId" clId="{19BDD6C1-0A45-465C-92F1-3FB334B50FD0}" dt="2021-06-28T16:20:11.166" v="7026" actId="478"/>
          <ac:picMkLst>
            <pc:docMk/>
            <pc:sldMk cId="4041072376" sldId="332"/>
            <ac:picMk id="9" creationId="{CC71DE4F-5B44-40A8-AB9E-219510835DB8}"/>
          </ac:picMkLst>
        </pc:picChg>
        <pc:picChg chg="del">
          <ac:chgData name="kim daeun" userId="b07a165407e0acac" providerId="LiveId" clId="{19BDD6C1-0A45-465C-92F1-3FB334B50FD0}" dt="2021-06-28T16:18:51.851" v="6994" actId="478"/>
          <ac:picMkLst>
            <pc:docMk/>
            <pc:sldMk cId="4041072376" sldId="332"/>
            <ac:picMk id="10" creationId="{495E77F9-B5F5-4507-BF03-0D973EE2C72C}"/>
          </ac:picMkLst>
        </pc:picChg>
        <pc:picChg chg="add mod modCrop">
          <ac:chgData name="kim daeun" userId="b07a165407e0acac" providerId="LiveId" clId="{19BDD6C1-0A45-465C-92F1-3FB334B50FD0}" dt="2021-06-28T16:20:58.720" v="7039" actId="1076"/>
          <ac:picMkLst>
            <pc:docMk/>
            <pc:sldMk cId="4041072376" sldId="332"/>
            <ac:picMk id="12" creationId="{50F15D7F-B71A-46F2-949E-60FC45B9D6B8}"/>
          </ac:picMkLst>
        </pc:picChg>
        <pc:cxnChg chg="del">
          <ac:chgData name="kim daeun" userId="b07a165407e0acac" providerId="LiveId" clId="{19BDD6C1-0A45-465C-92F1-3FB334B50FD0}" dt="2021-06-29T02:29:49.120" v="7170" actId="478"/>
          <ac:cxnSpMkLst>
            <pc:docMk/>
            <pc:sldMk cId="4041072376" sldId="332"/>
            <ac:cxnSpMk id="5" creationId="{37442BFF-8E65-464D-8D48-60B5DCF24D76}"/>
          </ac:cxnSpMkLst>
        </pc:cxnChg>
        <pc:cxnChg chg="add mod">
          <ac:chgData name="kim daeun" userId="b07a165407e0acac" providerId="LiveId" clId="{19BDD6C1-0A45-465C-92F1-3FB334B50FD0}" dt="2021-06-29T02:29:49.753" v="7171"/>
          <ac:cxnSpMkLst>
            <pc:docMk/>
            <pc:sldMk cId="4041072376" sldId="332"/>
            <ac:cxnSpMk id="15" creationId="{194B37DD-1850-44BD-9341-D6B19D23FAE9}"/>
          </ac:cxnSpMkLst>
        </pc:cxnChg>
        <pc:cxnChg chg="del">
          <ac:chgData name="kim daeun" userId="b07a165407e0acac" providerId="LiveId" clId="{19BDD6C1-0A45-465C-92F1-3FB334B50FD0}" dt="2021-06-28T16:18:51.851" v="6994" actId="478"/>
          <ac:cxnSpMkLst>
            <pc:docMk/>
            <pc:sldMk cId="4041072376" sldId="332"/>
            <ac:cxnSpMk id="15" creationId="{68401F54-DF75-4E64-B21A-C32D9F9533CD}"/>
          </ac:cxnSpMkLst>
        </pc:cxnChg>
        <pc:cxnChg chg="add mod">
          <ac:chgData name="kim daeun" userId="b07a165407e0acac" providerId="LiveId" clId="{19BDD6C1-0A45-465C-92F1-3FB334B50FD0}" dt="2021-06-28T16:21:25.421" v="7068" actId="14100"/>
          <ac:cxnSpMkLst>
            <pc:docMk/>
            <pc:sldMk cId="4041072376" sldId="332"/>
            <ac:cxnSpMk id="22" creationId="{AFF1D282-C7BA-4D14-9370-557BACAA4DC7}"/>
          </ac:cxnSpMkLst>
        </pc:cxnChg>
      </pc:sldChg>
      <pc:sldChg chg="addSp delSp modSp add mod">
        <pc:chgData name="kim daeun" userId="b07a165407e0acac" providerId="LiveId" clId="{19BDD6C1-0A45-465C-92F1-3FB334B50FD0}" dt="2021-06-29T02:30:02.563" v="7197"/>
        <pc:sldMkLst>
          <pc:docMk/>
          <pc:sldMk cId="1050716586" sldId="333"/>
        </pc:sldMkLst>
        <pc:spChg chg="del">
          <ac:chgData name="kim daeun" userId="b07a165407e0acac" providerId="LiveId" clId="{19BDD6C1-0A45-465C-92F1-3FB334B50FD0}" dt="2021-06-29T02:29:56.780" v="7183" actId="478"/>
          <ac:spMkLst>
            <pc:docMk/>
            <pc:sldMk cId="1050716586" sldId="333"/>
            <ac:spMk id="4" creationId="{5347B063-CCC7-4F86-B86F-549566181F66}"/>
          </ac:spMkLst>
        </pc:spChg>
        <pc:spChg chg="add mod">
          <ac:chgData name="kim daeun" userId="b07a165407e0acac" providerId="LiveId" clId="{19BDD6C1-0A45-465C-92F1-3FB334B50FD0}" dt="2021-06-29T02:30:02.563" v="7197"/>
          <ac:spMkLst>
            <pc:docMk/>
            <pc:sldMk cId="1050716586" sldId="333"/>
            <ac:spMk id="13" creationId="{F8515F92-DF6F-4402-A395-A798D463CCB2}"/>
          </ac:spMkLst>
        </pc:spChg>
        <pc:cxnChg chg="del">
          <ac:chgData name="kim daeun" userId="b07a165407e0acac" providerId="LiveId" clId="{19BDD6C1-0A45-465C-92F1-3FB334B50FD0}" dt="2021-06-29T02:29:56.780" v="7183" actId="478"/>
          <ac:cxnSpMkLst>
            <pc:docMk/>
            <pc:sldMk cId="1050716586" sldId="333"/>
            <ac:cxnSpMk id="5" creationId="{37442BFF-8E65-464D-8D48-60B5DCF24D76}"/>
          </ac:cxnSpMkLst>
        </pc:cxnChg>
        <pc:cxnChg chg="add mod">
          <ac:chgData name="kim daeun" userId="b07a165407e0acac" providerId="LiveId" clId="{19BDD6C1-0A45-465C-92F1-3FB334B50FD0}" dt="2021-06-29T02:29:57.036" v="7184"/>
          <ac:cxnSpMkLst>
            <pc:docMk/>
            <pc:sldMk cId="1050716586" sldId="333"/>
            <ac:cxnSpMk id="15" creationId="{BEF73234-75B0-4D70-B54A-C5C9D00CF5A0}"/>
          </ac:cxnSpMkLst>
        </pc:cxnChg>
      </pc:sldChg>
      <pc:sldChg chg="addSp delSp modSp add mod">
        <pc:chgData name="kim daeun" userId="b07a165407e0acac" providerId="LiveId" clId="{19BDD6C1-0A45-465C-92F1-3FB334B50FD0}" dt="2021-06-29T02:32:35.573" v="7280"/>
        <pc:sldMkLst>
          <pc:docMk/>
          <pc:sldMk cId="2414809217" sldId="334"/>
        </pc:sldMkLst>
        <pc:spChg chg="mod">
          <ac:chgData name="kim daeun" userId="b07a165407e0acac" providerId="LiveId" clId="{19BDD6C1-0A45-465C-92F1-3FB334B50FD0}" dt="2021-06-29T02:30:08.015" v="7205"/>
          <ac:spMkLst>
            <pc:docMk/>
            <pc:sldMk cId="2414809217" sldId="334"/>
            <ac:spMk id="13" creationId="{F8515F92-DF6F-4402-A395-A798D463CCB2}"/>
          </ac:spMkLst>
        </pc:spChg>
        <pc:spChg chg="add mod">
          <ac:chgData name="kim daeun" userId="b07a165407e0acac" providerId="LiveId" clId="{19BDD6C1-0A45-465C-92F1-3FB334B50FD0}" dt="2021-06-29T02:32:09.406" v="7250" actId="14100"/>
          <ac:spMkLst>
            <pc:docMk/>
            <pc:sldMk cId="2414809217" sldId="334"/>
            <ac:spMk id="17" creationId="{BC109492-F752-4788-9006-543B3CE8C390}"/>
          </ac:spMkLst>
        </pc:spChg>
        <pc:spChg chg="add mod">
          <ac:chgData name="kim daeun" userId="b07a165407e0acac" providerId="LiveId" clId="{19BDD6C1-0A45-465C-92F1-3FB334B50FD0}" dt="2021-06-29T02:32:35.573" v="7280"/>
          <ac:spMkLst>
            <pc:docMk/>
            <pc:sldMk cId="2414809217" sldId="334"/>
            <ac:spMk id="19" creationId="{D3EDCF01-24CE-447A-9DC0-57FDDBAB6FC4}"/>
          </ac:spMkLst>
        </pc:spChg>
        <pc:spChg chg="del mod">
          <ac:chgData name="kim daeun" userId="b07a165407e0acac" providerId="LiveId" clId="{19BDD6C1-0A45-465C-92F1-3FB334B50FD0}" dt="2021-06-29T02:30:46.486" v="7214" actId="478"/>
          <ac:spMkLst>
            <pc:docMk/>
            <pc:sldMk cId="2414809217" sldId="334"/>
            <ac:spMk id="20" creationId="{80D930BC-3A28-4F67-B720-559608080A8B}"/>
          </ac:spMkLst>
        </pc:spChg>
        <pc:spChg chg="mod">
          <ac:chgData name="kim daeun" userId="b07a165407e0acac" providerId="LiveId" clId="{19BDD6C1-0A45-465C-92F1-3FB334B50FD0}" dt="2021-06-29T02:31:51.703" v="7246"/>
          <ac:spMkLst>
            <pc:docMk/>
            <pc:sldMk cId="2414809217" sldId="334"/>
            <ac:spMk id="21" creationId="{F2E62323-4B79-4432-AAC9-918E858FF820}"/>
          </ac:spMkLst>
        </pc:spChg>
        <pc:grpChg chg="del">
          <ac:chgData name="kim daeun" userId="b07a165407e0acac" providerId="LiveId" clId="{19BDD6C1-0A45-465C-92F1-3FB334B50FD0}" dt="2021-06-29T02:30:38.903" v="7211" actId="478"/>
          <ac:grpSpMkLst>
            <pc:docMk/>
            <pc:sldMk cId="2414809217" sldId="334"/>
            <ac:grpSpMk id="16" creationId="{F168D659-ACF1-4A84-901E-D27F81876BE2}"/>
          </ac:grpSpMkLst>
        </pc:grpChg>
        <pc:picChg chg="add mod ord modCrop">
          <ac:chgData name="kim daeun" userId="b07a165407e0acac" providerId="LiveId" clId="{19BDD6C1-0A45-465C-92F1-3FB334B50FD0}" dt="2021-06-29T02:32:18.392" v="7252" actId="1076"/>
          <ac:picMkLst>
            <pc:docMk/>
            <pc:sldMk cId="2414809217" sldId="334"/>
            <ac:picMk id="4" creationId="{7BF34092-708E-4B1B-BC59-8FFFA4D00396}"/>
          </ac:picMkLst>
        </pc:picChg>
        <pc:picChg chg="add mod modCrop">
          <ac:chgData name="kim daeun" userId="b07a165407e0acac" providerId="LiveId" clId="{19BDD6C1-0A45-465C-92F1-3FB334B50FD0}" dt="2021-06-29T02:31:46.029" v="7232" actId="1076"/>
          <ac:picMkLst>
            <pc:docMk/>
            <pc:sldMk cId="2414809217" sldId="334"/>
            <ac:picMk id="7" creationId="{FE9D20D3-6AC0-4768-85B7-9716C26D3F89}"/>
          </ac:picMkLst>
        </pc:picChg>
        <pc:picChg chg="del">
          <ac:chgData name="kim daeun" userId="b07a165407e0acac" providerId="LiveId" clId="{19BDD6C1-0A45-465C-92F1-3FB334B50FD0}" dt="2021-06-29T02:30:40.477" v="7212" actId="478"/>
          <ac:picMkLst>
            <pc:docMk/>
            <pc:sldMk cId="2414809217" sldId="334"/>
            <ac:picMk id="12" creationId="{50F15D7F-B71A-46F2-949E-60FC45B9D6B8}"/>
          </ac:picMkLst>
        </pc:picChg>
        <pc:cxnChg chg="add mod">
          <ac:chgData name="kim daeun" userId="b07a165407e0acac" providerId="LiveId" clId="{19BDD6C1-0A45-465C-92F1-3FB334B50FD0}" dt="2021-06-29T02:32:26.304" v="7255" actId="14100"/>
          <ac:cxnSpMkLst>
            <pc:docMk/>
            <pc:sldMk cId="2414809217" sldId="334"/>
            <ac:cxnSpMk id="18" creationId="{7DF7CBA5-0871-4BB7-80B0-FA3C7CF38A0E}"/>
          </ac:cxnSpMkLst>
        </pc:cxnChg>
        <pc:cxnChg chg="del">
          <ac:chgData name="kim daeun" userId="b07a165407e0acac" providerId="LiveId" clId="{19BDD6C1-0A45-465C-92F1-3FB334B50FD0}" dt="2021-06-29T02:30:48.016" v="7215" actId="478"/>
          <ac:cxnSpMkLst>
            <pc:docMk/>
            <pc:sldMk cId="2414809217" sldId="334"/>
            <ac:cxnSpMk id="22" creationId="{AFF1D282-C7BA-4D14-9370-557BACAA4DC7}"/>
          </ac:cxnSpMkLst>
        </pc:cxnChg>
      </pc:sldChg>
      <pc:sldMasterChg chg="setBg modSldLayout">
        <pc:chgData name="kim daeun" userId="b07a165407e0acac" providerId="LiveId" clId="{19BDD6C1-0A45-465C-92F1-3FB334B50FD0}" dt="2021-06-28T07:14:31.817" v="2916"/>
        <pc:sldMasterMkLst>
          <pc:docMk/>
          <pc:sldMasterMk cId="1192229589" sldId="2147483648"/>
        </pc:sldMasterMkLst>
        <pc:sldLayoutChg chg="setBg">
          <pc:chgData name="kim daeun" userId="b07a165407e0acac" providerId="LiveId" clId="{19BDD6C1-0A45-465C-92F1-3FB334B50FD0}" dt="2021-06-28T07:14:31.817" v="2916"/>
          <pc:sldLayoutMkLst>
            <pc:docMk/>
            <pc:sldMasterMk cId="1192229589" sldId="2147483648"/>
            <pc:sldLayoutMk cId="846371371" sldId="2147483649"/>
          </pc:sldLayoutMkLst>
        </pc:sldLayoutChg>
        <pc:sldLayoutChg chg="setBg">
          <pc:chgData name="kim daeun" userId="b07a165407e0acac" providerId="LiveId" clId="{19BDD6C1-0A45-465C-92F1-3FB334B50FD0}" dt="2021-06-28T07:14:31.817" v="2916"/>
          <pc:sldLayoutMkLst>
            <pc:docMk/>
            <pc:sldMasterMk cId="1192229589" sldId="2147483648"/>
            <pc:sldLayoutMk cId="3831971544" sldId="2147483650"/>
          </pc:sldLayoutMkLst>
        </pc:sldLayoutChg>
        <pc:sldLayoutChg chg="setBg">
          <pc:chgData name="kim daeun" userId="b07a165407e0acac" providerId="LiveId" clId="{19BDD6C1-0A45-465C-92F1-3FB334B50FD0}" dt="2021-06-28T07:14:31.817" v="2916"/>
          <pc:sldLayoutMkLst>
            <pc:docMk/>
            <pc:sldMasterMk cId="1192229589" sldId="2147483648"/>
            <pc:sldLayoutMk cId="3573994400" sldId="2147483651"/>
          </pc:sldLayoutMkLst>
        </pc:sldLayoutChg>
        <pc:sldLayoutChg chg="setBg">
          <pc:chgData name="kim daeun" userId="b07a165407e0acac" providerId="LiveId" clId="{19BDD6C1-0A45-465C-92F1-3FB334B50FD0}" dt="2021-06-28T07:14:31.817" v="2916"/>
          <pc:sldLayoutMkLst>
            <pc:docMk/>
            <pc:sldMasterMk cId="1192229589" sldId="2147483648"/>
            <pc:sldLayoutMk cId="1221703610" sldId="2147483652"/>
          </pc:sldLayoutMkLst>
        </pc:sldLayoutChg>
        <pc:sldLayoutChg chg="setBg">
          <pc:chgData name="kim daeun" userId="b07a165407e0acac" providerId="LiveId" clId="{19BDD6C1-0A45-465C-92F1-3FB334B50FD0}" dt="2021-06-28T07:14:31.817" v="2916"/>
          <pc:sldLayoutMkLst>
            <pc:docMk/>
            <pc:sldMasterMk cId="1192229589" sldId="2147483648"/>
            <pc:sldLayoutMk cId="2356874945" sldId="2147483653"/>
          </pc:sldLayoutMkLst>
        </pc:sldLayoutChg>
        <pc:sldLayoutChg chg="setBg">
          <pc:chgData name="kim daeun" userId="b07a165407e0acac" providerId="LiveId" clId="{19BDD6C1-0A45-465C-92F1-3FB334B50FD0}" dt="2021-06-28T07:14:31.817" v="2916"/>
          <pc:sldLayoutMkLst>
            <pc:docMk/>
            <pc:sldMasterMk cId="1192229589" sldId="2147483648"/>
            <pc:sldLayoutMk cId="1981738465" sldId="2147483654"/>
          </pc:sldLayoutMkLst>
        </pc:sldLayoutChg>
        <pc:sldLayoutChg chg="setBg">
          <pc:chgData name="kim daeun" userId="b07a165407e0acac" providerId="LiveId" clId="{19BDD6C1-0A45-465C-92F1-3FB334B50FD0}" dt="2021-06-28T07:14:31.817" v="2916"/>
          <pc:sldLayoutMkLst>
            <pc:docMk/>
            <pc:sldMasterMk cId="1192229589" sldId="2147483648"/>
            <pc:sldLayoutMk cId="2785894450" sldId="2147483655"/>
          </pc:sldLayoutMkLst>
        </pc:sldLayoutChg>
        <pc:sldLayoutChg chg="setBg">
          <pc:chgData name="kim daeun" userId="b07a165407e0acac" providerId="LiveId" clId="{19BDD6C1-0A45-465C-92F1-3FB334B50FD0}" dt="2021-06-28T07:14:31.817" v="2916"/>
          <pc:sldLayoutMkLst>
            <pc:docMk/>
            <pc:sldMasterMk cId="1192229589" sldId="2147483648"/>
            <pc:sldLayoutMk cId="1681899227" sldId="2147483656"/>
          </pc:sldLayoutMkLst>
        </pc:sldLayoutChg>
        <pc:sldLayoutChg chg="setBg">
          <pc:chgData name="kim daeun" userId="b07a165407e0acac" providerId="LiveId" clId="{19BDD6C1-0A45-465C-92F1-3FB334B50FD0}" dt="2021-06-28T07:14:31.817" v="2916"/>
          <pc:sldLayoutMkLst>
            <pc:docMk/>
            <pc:sldMasterMk cId="1192229589" sldId="2147483648"/>
            <pc:sldLayoutMk cId="1645571041" sldId="2147483657"/>
          </pc:sldLayoutMkLst>
        </pc:sldLayoutChg>
        <pc:sldLayoutChg chg="setBg">
          <pc:chgData name="kim daeun" userId="b07a165407e0acac" providerId="LiveId" clId="{19BDD6C1-0A45-465C-92F1-3FB334B50FD0}" dt="2021-06-28T07:14:31.817" v="2916"/>
          <pc:sldLayoutMkLst>
            <pc:docMk/>
            <pc:sldMasterMk cId="1192229589" sldId="2147483648"/>
            <pc:sldLayoutMk cId="1325920341" sldId="2147483658"/>
          </pc:sldLayoutMkLst>
        </pc:sldLayoutChg>
        <pc:sldLayoutChg chg="setBg">
          <pc:chgData name="kim daeun" userId="b07a165407e0acac" providerId="LiveId" clId="{19BDD6C1-0A45-465C-92F1-3FB334B50FD0}" dt="2021-06-28T07:14:31.817" v="2916"/>
          <pc:sldLayoutMkLst>
            <pc:docMk/>
            <pc:sldMasterMk cId="1192229589" sldId="2147483648"/>
            <pc:sldLayoutMk cId="949579641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1A87D-7D62-45B3-B032-F7D03A701F0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E1F7C-93F1-4E7D-A96E-C8BDC954BB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964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E1F7C-93F1-4E7D-A96E-C8BDC954BB9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225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6B386CD-0102-49DC-98F4-C896D3BC8C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1ACE60C-681F-4DB1-961E-EBC99D23E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96175E2-4E99-497B-A414-2BB31BE24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6FC8-8F84-449F-84FC-E423BFEFD74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E7D5DD-CE30-43A0-93E9-F0AC7DD8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8E4B765-445F-4324-A509-656313AE7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12D1-F5CB-486C-9FB3-D9D6B5334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37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CEEB98B-9003-4E45-B3B1-8439A0CAC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447DD0C-0B8D-48AD-8DAD-C8B0B2A5F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53487D3-9522-4FEB-865E-0CB7F83C2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6FC8-8F84-449F-84FC-E423BFEFD74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8954996-A9C1-417C-95CB-A7FF23ADB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5AD6D7F-E503-48CE-8101-804C8B0C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12D1-F5CB-486C-9FB3-D9D6B5334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920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CEF6E3D-A0F0-4FAD-98E8-77517E369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8F1221E-3FDC-4B41-8492-145C08762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B827E3E-2E09-4FF1-91AA-2B1B3D90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6FC8-8F84-449F-84FC-E423BFEFD74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F1686E5-F736-4A5E-861A-FA727DE1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BC97E94-7AA7-4137-BADA-CCC8A227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12D1-F5CB-486C-9FB3-D9D6B5334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79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790CA9F-B0D3-4B00-9ECE-AB00575D2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1B8B76C-98AD-47BA-A60F-77B1472B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8613090-D3B8-4870-8440-9F593B146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6FC8-8F84-449F-84FC-E423BFEFD74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9F0BB97-08A8-411A-9D8C-3558723EB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79C214E-24C5-4DEF-9A92-59881446A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12D1-F5CB-486C-9FB3-D9D6B5334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971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238D7F1-2501-4ED9-A2BC-54B87EBD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9499B42-A0A2-4254-BE0F-33B45D558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E1E211D-CC32-4BA3-837E-201608F0A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6FC8-8F84-449F-84FC-E423BFEFD74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37EC15F-6523-4748-8363-527ED1441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9322F86-BD3F-4715-8163-AE838C084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12D1-F5CB-486C-9FB3-D9D6B5334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994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D892C6E-6094-4BA1-8223-C79ECAAA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59F687C-E061-44CB-A981-119FE68E3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EA0D39D-44A5-49FF-B959-1722018D6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FCC2F7C-36A6-47A9-B906-8AE41DE37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6FC8-8F84-449F-84FC-E423BFEFD74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D7F78D5-787B-47F8-B732-56DA3E4E3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E296130-73E4-4E3B-B5A5-A29B812B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12D1-F5CB-486C-9FB3-D9D6B5334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703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856B48-E1F0-4DCB-9B17-5058E6C81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6C125CE-3BA6-4F69-9CE8-ECD61EBE4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E44433C-88A6-4EFF-88E9-D3B3E40E6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6EA548B-2C2C-4988-AE6E-E1B2C9AECD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6115649D-8019-4358-99FF-3FA63FA012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6756C154-6E9F-4E39-B6AB-0D102FB2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6FC8-8F84-449F-84FC-E423BFEFD74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E70788DE-F143-4881-B69F-645D91CA5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A4AF7DE5-269D-4052-8011-819BBD4B1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12D1-F5CB-486C-9FB3-D9D6B5334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874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5BEF565-6701-42ED-87AA-350D48A10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4C29A8FB-9DAB-4D5D-BFFE-37078DB3F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6FC8-8F84-449F-84FC-E423BFEFD74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E425451-4A85-4DC0-A38E-08D69322A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0DD5421-35EF-4F8A-BC74-ED5882C20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12D1-F5CB-486C-9FB3-D9D6B5334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73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1046FD53-8701-4257-9A20-D5EAAFC59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6FC8-8F84-449F-84FC-E423BFEFD74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B75D49A-02AA-4CAE-9DB8-57A658F5D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24FC071E-1F9A-4AE6-B0DF-80EC79C4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12D1-F5CB-486C-9FB3-D9D6B5334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894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32C9524-050F-4A6B-BB60-4B168255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909DD87-9573-4013-8E7C-79F742EE4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50B74D0-6AF3-4523-92F9-C22692EFA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0725B50-2E76-42A0-87DA-F881C4967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6FC8-8F84-449F-84FC-E423BFEFD74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FD79FC3-BD7A-4AE8-9B5A-0A3F03B8A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2E0DBD1-C0AC-4BE1-AFD9-480C062DE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12D1-F5CB-486C-9FB3-D9D6B5334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899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3CFB6AE-4C8E-4530-B963-1018AE22C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FA7BD4D-71B5-4C47-A326-8B7D8BA38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CEC4BD3-3088-402E-A96A-C1A61CC25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EF61469-F243-4A3E-9CA3-7E0834492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6FC8-8F84-449F-84FC-E423BFEFD74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79E0318-B26A-4E82-90FE-4D1A16F05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CA87BDA-8F93-4111-8793-0B0971482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12D1-F5CB-486C-9FB3-D9D6B5334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57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DD43598-DA41-43F7-B70D-EEAB3A8A8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313AFCD-D0CA-4F92-A6DC-18B75F216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D3D5A02-B24A-457F-81D2-41204B04D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F6FC8-8F84-449F-84FC-E423BFEFD74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3BB60DC-26C7-4F6B-BAB8-FC61F1F73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8A3302C-AA28-4002-B9D5-F1B31DCD1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912D1-F5CB-486C-9FB3-D9D6B5334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229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hyperlink" Target="https://www.google.com/imgres?imgurl=https://upload.wikimedia.org/wikipedia/commons/thumb/5/50/Oracle_logo.svg/2560px-Oracle_logo.svg.png&amp;imgrefurl=https://ko.m.wikipedia.org/wiki/%ED%8C%8C%EC%9D%BC:Oracle_logo.svg&amp;tbnid=wQFlLqnLhm2KiM&amp;vet=12ahUKEwiDmNP827nxAhW2xIsBHdEJDmUQMygAegUIARC8AQ..i&amp;docid=t-benZ1QVZCguM&amp;w=2560&amp;h=363&amp;q=oracle%20logo&amp;ved=2ahUKEwiDmNP827nxAhW2xIsBHdEJDmUQMygAegUIARC8AQ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3A016EE0-39C4-451E-B496-FB0B22EE1D1A}"/>
              </a:ext>
            </a:extLst>
          </p:cNvPr>
          <p:cNvGrpSpPr/>
          <p:nvPr/>
        </p:nvGrpSpPr>
        <p:grpSpPr>
          <a:xfrm>
            <a:off x="3835549" y="1045811"/>
            <a:ext cx="3742526" cy="3722388"/>
            <a:chOff x="3835549" y="1045811"/>
            <a:chExt cx="3742526" cy="372238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xmlns="" id="{DA043D72-B2FE-4862-A28E-FD016F2E5B5C}"/>
                </a:ext>
              </a:extLst>
            </p:cNvPr>
            <p:cNvGrpSpPr/>
            <p:nvPr/>
          </p:nvGrpSpPr>
          <p:grpSpPr>
            <a:xfrm>
              <a:off x="3835549" y="1045811"/>
              <a:ext cx="3742526" cy="3722388"/>
              <a:chOff x="3828739" y="996982"/>
              <a:chExt cx="3835402" cy="3814763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xmlns="" id="{3468F46B-7364-4BE4-ACBC-66CCD40ACC98}"/>
                  </a:ext>
                </a:extLst>
              </p:cNvPr>
              <p:cNvSpPr/>
              <p:nvPr/>
            </p:nvSpPr>
            <p:spPr>
              <a:xfrm>
                <a:off x="3828739" y="996982"/>
                <a:ext cx="3835402" cy="38147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perspectiveFront" fov="7200000">
                  <a:rot lat="0" lon="21599979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x-none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8" name="그림 7" descr="텍스트, 사람, 가장이(가) 표시된 사진&#10;&#10;자동 생성된 설명">
                <a:extLst>
                  <a:ext uri="{FF2B5EF4-FFF2-40B4-BE49-F238E27FC236}">
                    <a16:creationId xmlns:a16="http://schemas.microsoft.com/office/drawing/2014/main" xmlns="" id="{268BC89F-E2FC-4B6A-AD08-58A5D7B99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32966" y="2829255"/>
                <a:ext cx="3731175" cy="192739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298315"/>
              </a:effectLst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4C0BA464-DF52-4D1A-B9BE-0710EAE08822}"/>
                </a:ext>
              </a:extLst>
            </p:cNvPr>
            <p:cNvSpPr txBox="1"/>
            <p:nvPr/>
          </p:nvSpPr>
          <p:spPr>
            <a:xfrm>
              <a:off x="4639429" y="1570431"/>
              <a:ext cx="2236468" cy="36933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b="1" i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모델 </a:t>
              </a:r>
              <a:r>
                <a:rPr lang="en-US" altLang="ko-KR" b="1" i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 </a:t>
              </a:r>
              <a:r>
                <a:rPr lang="ko-KR" altLang="en-US" b="1" i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웹 프로젝트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A8481D0D-511D-4C7F-9A92-158F9E269C94}"/>
                </a:ext>
              </a:extLst>
            </p:cNvPr>
            <p:cNvSpPr txBox="1"/>
            <p:nvPr/>
          </p:nvSpPr>
          <p:spPr>
            <a:xfrm>
              <a:off x="4164976" y="2121317"/>
              <a:ext cx="3185374" cy="5232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b="1" dirty="0" err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스트릿</a:t>
              </a:r>
              <a:r>
                <a:rPr lang="ko-KR" altLang="en-US" sz="28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패션 쇼핑몰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F37B6261-9823-498C-8C1C-F286EA0D497C}"/>
              </a:ext>
            </a:extLst>
          </p:cNvPr>
          <p:cNvGrpSpPr/>
          <p:nvPr/>
        </p:nvGrpSpPr>
        <p:grpSpPr>
          <a:xfrm>
            <a:off x="3554235" y="322213"/>
            <a:ext cx="4526384" cy="6231862"/>
            <a:chOff x="7836631" y="250958"/>
            <a:chExt cx="4638714" cy="638651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151BA3B5-3821-44D3-A16D-4B87BA496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778" t="2916" r="17639" b="3959"/>
            <a:stretch/>
          </p:blipFill>
          <p:spPr>
            <a:xfrm>
              <a:off x="7836631" y="250958"/>
              <a:ext cx="4429125" cy="6386513"/>
            </a:xfrm>
            <a:prstGeom prst="rect">
              <a:avLst/>
            </a:prstGeom>
            <a:effectLst>
              <a:outerShdw blurRad="635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A25073A8-2D26-40D9-81B3-76DB1C097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8389" y="468893"/>
              <a:ext cx="2143125" cy="308919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CC0A9C28-5789-4669-9635-FDFF0667054B}"/>
                </a:ext>
              </a:extLst>
            </p:cNvPr>
            <p:cNvSpPr/>
            <p:nvPr/>
          </p:nvSpPr>
          <p:spPr>
            <a:xfrm>
              <a:off x="8133492" y="443874"/>
              <a:ext cx="434975" cy="434975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2225">
              <a:gradFill>
                <a:gsLst>
                  <a:gs pos="0">
                    <a:srgbClr val="FC2E00"/>
                  </a:gs>
                  <a:gs pos="42000">
                    <a:schemeClr val="accent2"/>
                  </a:gs>
                  <a:gs pos="83000">
                    <a:schemeClr val="accent4"/>
                  </a:gs>
                  <a:gs pos="100000">
                    <a:srgbClr val="FC2E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5392D8A0-5052-4CEC-BAA1-D3203DC15634}"/>
                </a:ext>
              </a:extLst>
            </p:cNvPr>
            <p:cNvSpPr/>
            <p:nvPr/>
          </p:nvSpPr>
          <p:spPr>
            <a:xfrm>
              <a:off x="8020961" y="5205034"/>
              <a:ext cx="3210973" cy="92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F18E25B1-C6C7-4CA7-82E4-8438177E3A6F}"/>
                </a:ext>
              </a:extLst>
            </p:cNvPr>
            <p:cNvSpPr txBox="1"/>
            <p:nvPr/>
          </p:nvSpPr>
          <p:spPr>
            <a:xfrm>
              <a:off x="7918116" y="5269184"/>
              <a:ext cx="4557229" cy="1167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700" dirty="0">
                  <a:solidFill>
                    <a:srgbClr val="0C75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#2</a:t>
              </a:r>
              <a:r>
                <a:rPr kumimoji="1" lang="ko-KR" altLang="en-US" sz="1700" dirty="0">
                  <a:solidFill>
                    <a:srgbClr val="0C75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조 </a:t>
              </a:r>
              <a:endParaRPr kumimoji="1" lang="en-US" altLang="ko-KR" sz="1700" dirty="0">
                <a:solidFill>
                  <a:srgbClr val="0C75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kumimoji="1" lang="en-US" altLang="x-none" sz="1700" dirty="0">
                  <a:solidFill>
                    <a:srgbClr val="0C75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</a:t>
              </a:r>
              <a:r>
                <a:rPr kumimoji="1" lang="ko-KR" altLang="en-US" sz="1700" dirty="0" err="1">
                  <a:solidFill>
                    <a:srgbClr val="0C75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이예림</a:t>
              </a:r>
              <a:r>
                <a:rPr kumimoji="1" lang="ko-KR" altLang="en-US" sz="1700" dirty="0">
                  <a:solidFill>
                    <a:srgbClr val="0C75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kumimoji="1" lang="en-US" altLang="ko-KR" sz="1700" dirty="0">
                  <a:solidFill>
                    <a:srgbClr val="0C75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</a:t>
              </a:r>
              <a:r>
                <a:rPr kumimoji="1" lang="ko-KR" altLang="en-US" sz="1700" dirty="0">
                  <a:solidFill>
                    <a:srgbClr val="0C75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김다은 </a:t>
              </a:r>
              <a:r>
                <a:rPr kumimoji="1" lang="en-US" altLang="ko-KR" sz="1700" dirty="0">
                  <a:solidFill>
                    <a:srgbClr val="0C75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</a:t>
              </a:r>
              <a:r>
                <a:rPr kumimoji="1" lang="ko-KR" altLang="en-US" sz="1700" dirty="0" err="1">
                  <a:solidFill>
                    <a:srgbClr val="0C75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진재혁</a:t>
              </a:r>
              <a:r>
                <a:rPr kumimoji="1" lang="ko-KR" altLang="en-US" sz="1700" dirty="0">
                  <a:solidFill>
                    <a:srgbClr val="0C75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kumimoji="1" lang="en-US" altLang="ko-KR" sz="1700" dirty="0">
                  <a:solidFill>
                    <a:srgbClr val="0C75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</a:t>
              </a:r>
              <a:r>
                <a:rPr kumimoji="1" lang="ko-KR" altLang="en-US" sz="1700" dirty="0" err="1">
                  <a:solidFill>
                    <a:srgbClr val="0C75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유경우</a:t>
              </a:r>
              <a:r>
                <a:rPr kumimoji="1" lang="ko-KR" altLang="en-US" sz="1700" dirty="0">
                  <a:solidFill>
                    <a:srgbClr val="0C75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kumimoji="1" lang="en-US" altLang="ko-KR" sz="1700" dirty="0">
                  <a:solidFill>
                    <a:srgbClr val="0C75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</a:t>
              </a:r>
              <a:r>
                <a:rPr kumimoji="1" lang="ko-KR" altLang="en-US" sz="1700" dirty="0">
                  <a:solidFill>
                    <a:srgbClr val="0C75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현병호</a:t>
              </a:r>
              <a:endParaRPr kumimoji="1" lang="en-US" altLang="ko-KR" sz="1700" dirty="0">
                <a:solidFill>
                  <a:srgbClr val="0C75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kumimoji="1" lang="en-US" altLang="ko-KR" sz="17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#2021</a:t>
              </a:r>
              <a:r>
                <a:rPr kumimoji="1" lang="ko-KR" altLang="en-US" sz="17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</a:t>
              </a:r>
              <a:r>
                <a:rPr kumimoji="1" lang="en-US" altLang="ko-KR" sz="17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_6</a:t>
              </a:r>
              <a:r>
                <a:rPr kumimoji="1" lang="ko-KR" altLang="en-US" sz="17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월</a:t>
              </a:r>
              <a:r>
                <a:rPr kumimoji="1" lang="en-US" altLang="ko-KR" sz="17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_29</a:t>
              </a:r>
              <a:r>
                <a:rPr kumimoji="1" lang="ko-KR" altLang="en-US" sz="17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일</a:t>
              </a:r>
              <a:endParaRPr kumimoji="1" lang="en-US" altLang="x-none" sz="17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endParaRPr kumimoji="1" lang="x-none" altLang="en-US" sz="1700" dirty="0">
                <a:solidFill>
                  <a:srgbClr val="0C75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5D654CDB-962A-4ACE-BD65-F1B54DD3C263}"/>
              </a:ext>
            </a:extLst>
          </p:cNvPr>
          <p:cNvGrpSpPr/>
          <p:nvPr/>
        </p:nvGrpSpPr>
        <p:grpSpPr>
          <a:xfrm>
            <a:off x="1710625" y="1571094"/>
            <a:ext cx="2989656" cy="3661479"/>
            <a:chOff x="1738057" y="1571094"/>
            <a:chExt cx="2989656" cy="366147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FA3413B3-7B2F-45E1-8391-AB3CB0C7B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85654">
              <a:off x="1738057" y="1571094"/>
              <a:ext cx="2989656" cy="3661479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C8B876C9-A49C-461A-8EB3-31E63A0086AC}"/>
                </a:ext>
              </a:extLst>
            </p:cNvPr>
            <p:cNvGrpSpPr/>
            <p:nvPr/>
          </p:nvGrpSpPr>
          <p:grpSpPr>
            <a:xfrm>
              <a:off x="3838217" y="4770702"/>
              <a:ext cx="466697" cy="431968"/>
              <a:chOff x="3838217" y="4770702"/>
              <a:chExt cx="466697" cy="431968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xmlns="" id="{E911B3D7-A986-4F07-B50C-CCF7DFE13710}"/>
                  </a:ext>
                </a:extLst>
              </p:cNvPr>
              <p:cNvSpPr/>
              <p:nvPr/>
            </p:nvSpPr>
            <p:spPr>
              <a:xfrm>
                <a:off x="3838217" y="4855464"/>
                <a:ext cx="466697" cy="347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xmlns="" id="{C1BC9066-A22F-4375-9D85-C2D9D29443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901" t="83339" r="38559" b="5423"/>
              <a:stretch/>
            </p:blipFill>
            <p:spPr>
              <a:xfrm>
                <a:off x="3875546" y="4770702"/>
                <a:ext cx="374904" cy="4114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7992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E7A5CE7-D891-4224-A8D4-B5A387EAE1B9}"/>
              </a:ext>
            </a:extLst>
          </p:cNvPr>
          <p:cNvSpPr txBox="1"/>
          <p:nvPr/>
        </p:nvSpPr>
        <p:spPr>
          <a:xfrm>
            <a:off x="0" y="0"/>
            <a:ext cx="3630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05. </a:t>
            </a:r>
            <a:r>
              <a:rPr lang="en-US" altLang="ko-KR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 Diagram </a:t>
            </a:r>
            <a:r>
              <a:rPr lang="ko-KR" altLang="en-US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룩북</a:t>
            </a:r>
            <a:endParaRPr lang="ko-KR" altLang="en-US" sz="1400" b="1" i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" name="직선 연결선[R] 5">
            <a:extLst>
              <a:ext uri="{FF2B5EF4-FFF2-40B4-BE49-F238E27FC236}">
                <a16:creationId xmlns:a16="http://schemas.microsoft.com/office/drawing/2014/main" xmlns="" id="{E5FA3504-5D7A-418F-BB50-6F8DF96C9A2D}"/>
              </a:ext>
            </a:extLst>
          </p:cNvPr>
          <p:cNvCxnSpPr>
            <a:cxnSpLocks/>
          </p:cNvCxnSpPr>
          <p:nvPr/>
        </p:nvCxnSpPr>
        <p:spPr>
          <a:xfrm>
            <a:off x="3429000" y="417122"/>
            <a:ext cx="85102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5773D43D-E422-427B-B650-456B82881D87}"/>
              </a:ext>
            </a:extLst>
          </p:cNvPr>
          <p:cNvCxnSpPr>
            <a:cxnSpLocks/>
          </p:cNvCxnSpPr>
          <p:nvPr/>
        </p:nvCxnSpPr>
        <p:spPr>
          <a:xfrm>
            <a:off x="285168" y="6548290"/>
            <a:ext cx="116541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901C081-68C2-42AE-86BB-6DC57283A9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709" y="584775"/>
            <a:ext cx="5259635" cy="591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7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E7A5CE7-D891-4224-A8D4-B5A387EAE1B9}"/>
              </a:ext>
            </a:extLst>
          </p:cNvPr>
          <p:cNvSpPr txBox="1"/>
          <p:nvPr/>
        </p:nvSpPr>
        <p:spPr>
          <a:xfrm>
            <a:off x="0" y="0"/>
            <a:ext cx="3630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05. </a:t>
            </a:r>
            <a:r>
              <a:rPr lang="en-US" altLang="ko-KR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 Diagram </a:t>
            </a:r>
            <a:r>
              <a: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</a:t>
            </a:r>
          </a:p>
        </p:txBody>
      </p:sp>
      <p:cxnSp>
        <p:nvCxnSpPr>
          <p:cNvPr id="5" name="직선 연결선[R] 5">
            <a:extLst>
              <a:ext uri="{FF2B5EF4-FFF2-40B4-BE49-F238E27FC236}">
                <a16:creationId xmlns:a16="http://schemas.microsoft.com/office/drawing/2014/main" xmlns="" id="{E5FA3504-5D7A-418F-BB50-6F8DF96C9A2D}"/>
              </a:ext>
            </a:extLst>
          </p:cNvPr>
          <p:cNvCxnSpPr>
            <a:cxnSpLocks/>
          </p:cNvCxnSpPr>
          <p:nvPr/>
        </p:nvCxnSpPr>
        <p:spPr>
          <a:xfrm>
            <a:off x="3630168" y="417122"/>
            <a:ext cx="83091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5773D43D-E422-427B-B650-456B82881D87}"/>
              </a:ext>
            </a:extLst>
          </p:cNvPr>
          <p:cNvCxnSpPr>
            <a:cxnSpLocks/>
          </p:cNvCxnSpPr>
          <p:nvPr/>
        </p:nvCxnSpPr>
        <p:spPr>
          <a:xfrm>
            <a:off x="285168" y="6548290"/>
            <a:ext cx="116541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6DCDF92-2E24-4FF6-9C61-0506A508F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" y="1086571"/>
            <a:ext cx="12092268" cy="508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41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6AD2CE9-5D87-4180-89F1-A3B36E0A1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68" y="599598"/>
            <a:ext cx="8605773" cy="576621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9C5DCE2-3AC0-4B6B-A2AE-9A3C6544521E}"/>
              </a:ext>
            </a:extLst>
          </p:cNvPr>
          <p:cNvSpPr txBox="1"/>
          <p:nvPr/>
        </p:nvSpPr>
        <p:spPr>
          <a:xfrm>
            <a:off x="0" y="0"/>
            <a:ext cx="2708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06. </a:t>
            </a:r>
            <a:r>
              <a:rPr lang="en-US" altLang="ko-KR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ERD </a:t>
            </a:r>
            <a:r>
              <a:rPr lang="ko-KR" alt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</a:t>
            </a:r>
            <a:endParaRPr lang="ko-KR" altLang="en-US" dirty="0"/>
          </a:p>
        </p:txBody>
      </p:sp>
      <p:cxnSp>
        <p:nvCxnSpPr>
          <p:cNvPr id="5" name="직선 연결선[R] 5">
            <a:extLst>
              <a:ext uri="{FF2B5EF4-FFF2-40B4-BE49-F238E27FC236}">
                <a16:creationId xmlns:a16="http://schemas.microsoft.com/office/drawing/2014/main" xmlns="" id="{84B96457-AFA4-43FF-9563-24F61B570F11}"/>
              </a:ext>
            </a:extLst>
          </p:cNvPr>
          <p:cNvCxnSpPr>
            <a:cxnSpLocks/>
          </p:cNvCxnSpPr>
          <p:nvPr/>
        </p:nvCxnSpPr>
        <p:spPr>
          <a:xfrm>
            <a:off x="2586835" y="417122"/>
            <a:ext cx="935244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5">
            <a:extLst>
              <a:ext uri="{FF2B5EF4-FFF2-40B4-BE49-F238E27FC236}">
                <a16:creationId xmlns:a16="http://schemas.microsoft.com/office/drawing/2014/main" xmlns="" id="{F75FAE0B-4E35-4D01-AEA3-715A3FDED231}"/>
              </a:ext>
            </a:extLst>
          </p:cNvPr>
          <p:cNvCxnSpPr>
            <a:cxnSpLocks/>
          </p:cNvCxnSpPr>
          <p:nvPr/>
        </p:nvCxnSpPr>
        <p:spPr>
          <a:xfrm>
            <a:off x="285168" y="6548290"/>
            <a:ext cx="116541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656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5DE8804-82BA-4FBD-88DA-55D557F8EAC4}"/>
              </a:ext>
            </a:extLst>
          </p:cNvPr>
          <p:cNvSpPr txBox="1"/>
          <p:nvPr/>
        </p:nvSpPr>
        <p:spPr>
          <a:xfrm>
            <a:off x="0" y="0"/>
            <a:ext cx="4151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07. </a:t>
            </a:r>
            <a:r>
              <a:rPr lang="ko-KR" alt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구현된 화면   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</a:t>
            </a:r>
            <a:endParaRPr lang="ko-KR" altLang="en-US" dirty="0"/>
          </a:p>
        </p:txBody>
      </p:sp>
      <p:cxnSp>
        <p:nvCxnSpPr>
          <p:cNvPr id="5" name="직선 연결선[R] 5">
            <a:extLst>
              <a:ext uri="{FF2B5EF4-FFF2-40B4-BE49-F238E27FC236}">
                <a16:creationId xmlns:a16="http://schemas.microsoft.com/office/drawing/2014/main" xmlns="" id="{965BAB2F-9FF3-4547-B15C-FF552D05E7D1}"/>
              </a:ext>
            </a:extLst>
          </p:cNvPr>
          <p:cNvCxnSpPr>
            <a:cxnSpLocks/>
          </p:cNvCxnSpPr>
          <p:nvPr/>
        </p:nvCxnSpPr>
        <p:spPr>
          <a:xfrm>
            <a:off x="3448863" y="417122"/>
            <a:ext cx="849041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5ED906A7-C17E-4977-A50C-33BE168922CE}"/>
              </a:ext>
            </a:extLst>
          </p:cNvPr>
          <p:cNvCxnSpPr>
            <a:cxnSpLocks/>
          </p:cNvCxnSpPr>
          <p:nvPr/>
        </p:nvCxnSpPr>
        <p:spPr>
          <a:xfrm>
            <a:off x="285168" y="6548290"/>
            <a:ext cx="116541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309BC34A-58DE-4146-9961-B0185B1A3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485" y="1062582"/>
            <a:ext cx="9221030" cy="5007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3A6AE37-D2A9-476A-8E79-B823FF9F3E9A}"/>
              </a:ext>
            </a:extLst>
          </p:cNvPr>
          <p:cNvSpPr txBox="1"/>
          <p:nvPr/>
        </p:nvSpPr>
        <p:spPr>
          <a:xfrm>
            <a:off x="1485485" y="654084"/>
            <a:ext cx="119149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화면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0E8A1DD7-7308-47DC-B059-3BDB37FD071F}"/>
              </a:ext>
            </a:extLst>
          </p:cNvPr>
          <p:cNvCxnSpPr>
            <a:cxnSpLocks/>
          </p:cNvCxnSpPr>
          <p:nvPr/>
        </p:nvCxnSpPr>
        <p:spPr>
          <a:xfrm>
            <a:off x="10371646" y="1585264"/>
            <a:ext cx="669737" cy="358494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806FE15-0FF6-4674-9855-12F0E09A5BA2}"/>
              </a:ext>
            </a:extLst>
          </p:cNvPr>
          <p:cNvSpPr txBox="1"/>
          <p:nvPr/>
        </p:nvSpPr>
        <p:spPr>
          <a:xfrm>
            <a:off x="11041383" y="1943758"/>
            <a:ext cx="789165" cy="43088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주문내역 </a:t>
            </a:r>
          </a:p>
        </p:txBody>
      </p:sp>
    </p:spTree>
    <p:extLst>
      <p:ext uri="{BB962C8B-B14F-4D97-AF65-F5344CB8AC3E}">
        <p14:creationId xmlns:p14="http://schemas.microsoft.com/office/powerpoint/2010/main" val="11924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5DE8804-82BA-4FBD-88DA-55D557F8EAC4}"/>
              </a:ext>
            </a:extLst>
          </p:cNvPr>
          <p:cNvSpPr txBox="1"/>
          <p:nvPr/>
        </p:nvSpPr>
        <p:spPr>
          <a:xfrm>
            <a:off x="0" y="0"/>
            <a:ext cx="4151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07. </a:t>
            </a:r>
            <a:r>
              <a:rPr lang="ko-KR" alt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구현된 화면   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</a:t>
            </a:r>
            <a:endParaRPr lang="ko-KR" altLang="en-US" dirty="0"/>
          </a:p>
        </p:txBody>
      </p:sp>
      <p:cxnSp>
        <p:nvCxnSpPr>
          <p:cNvPr id="5" name="직선 연결선[R] 5">
            <a:extLst>
              <a:ext uri="{FF2B5EF4-FFF2-40B4-BE49-F238E27FC236}">
                <a16:creationId xmlns:a16="http://schemas.microsoft.com/office/drawing/2014/main" xmlns="" id="{965BAB2F-9FF3-4547-B15C-FF552D05E7D1}"/>
              </a:ext>
            </a:extLst>
          </p:cNvPr>
          <p:cNvCxnSpPr>
            <a:cxnSpLocks/>
          </p:cNvCxnSpPr>
          <p:nvPr/>
        </p:nvCxnSpPr>
        <p:spPr>
          <a:xfrm>
            <a:off x="3448863" y="417122"/>
            <a:ext cx="849041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5ED906A7-C17E-4977-A50C-33BE168922CE}"/>
              </a:ext>
            </a:extLst>
          </p:cNvPr>
          <p:cNvCxnSpPr>
            <a:cxnSpLocks/>
          </p:cNvCxnSpPr>
          <p:nvPr/>
        </p:nvCxnSpPr>
        <p:spPr>
          <a:xfrm>
            <a:off x="285168" y="6548290"/>
            <a:ext cx="116541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FC7E2FD-54CE-45C7-9552-F68058367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51" y="834245"/>
            <a:ext cx="4302755" cy="52616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975D615D-FFDF-4556-AE5D-49DE0C6CE5CB}"/>
              </a:ext>
            </a:extLst>
          </p:cNvPr>
          <p:cNvSpPr/>
          <p:nvPr/>
        </p:nvSpPr>
        <p:spPr>
          <a:xfrm>
            <a:off x="3016048" y="1585766"/>
            <a:ext cx="432815" cy="1902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AF9CE407-C9C6-4332-957F-5A04DF87C037}"/>
              </a:ext>
            </a:extLst>
          </p:cNvPr>
          <p:cNvGrpSpPr/>
          <p:nvPr/>
        </p:nvGrpSpPr>
        <p:grpSpPr>
          <a:xfrm>
            <a:off x="7443174" y="834245"/>
            <a:ext cx="4092261" cy="2429065"/>
            <a:chOff x="4922682" y="834245"/>
            <a:chExt cx="4092261" cy="242906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028ACE02-34F2-46BC-B919-EF76C9DDB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682" y="834245"/>
              <a:ext cx="4092261" cy="24290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9110C61E-CD86-4BA3-84E2-551E1336880A}"/>
                </a:ext>
              </a:extLst>
            </p:cNvPr>
            <p:cNvSpPr/>
            <p:nvPr/>
          </p:nvSpPr>
          <p:spPr>
            <a:xfrm>
              <a:off x="7514236" y="2048777"/>
              <a:ext cx="907387" cy="306324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780B32CA-A5A7-47B2-A6A2-9255BB86BD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32" y="3800456"/>
            <a:ext cx="4092261" cy="22954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AA06A37B-70BE-493E-B8A6-0F25985DC3B9}"/>
              </a:ext>
            </a:extLst>
          </p:cNvPr>
          <p:cNvCxnSpPr>
            <a:cxnSpLocks/>
          </p:cNvCxnSpPr>
          <p:nvPr/>
        </p:nvCxnSpPr>
        <p:spPr>
          <a:xfrm>
            <a:off x="3502651" y="1722193"/>
            <a:ext cx="4372844" cy="308655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2B7F6A2-E588-40BD-B821-9A742CBDA938}"/>
              </a:ext>
            </a:extLst>
          </p:cNvPr>
          <p:cNvSpPr txBox="1"/>
          <p:nvPr/>
        </p:nvSpPr>
        <p:spPr>
          <a:xfrm>
            <a:off x="4918356" y="1431877"/>
            <a:ext cx="1193866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중복확인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2B78787C-6321-4763-86E3-86792F997A54}"/>
              </a:ext>
            </a:extLst>
          </p:cNvPr>
          <p:cNvSpPr/>
          <p:nvPr/>
        </p:nvSpPr>
        <p:spPr>
          <a:xfrm>
            <a:off x="2221991" y="5829019"/>
            <a:ext cx="643951" cy="26688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53636318-C34A-460A-967F-B462ECCC78E4}"/>
              </a:ext>
            </a:extLst>
          </p:cNvPr>
          <p:cNvCxnSpPr>
            <a:cxnSpLocks/>
          </p:cNvCxnSpPr>
          <p:nvPr/>
        </p:nvCxnSpPr>
        <p:spPr>
          <a:xfrm flipV="1">
            <a:off x="3038853" y="5465338"/>
            <a:ext cx="5101100" cy="497122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D1FF19B-602D-4BF0-81B1-B7CB0FFED182}"/>
              </a:ext>
            </a:extLst>
          </p:cNvPr>
          <p:cNvSpPr txBox="1"/>
          <p:nvPr/>
        </p:nvSpPr>
        <p:spPr>
          <a:xfrm>
            <a:off x="4772664" y="5311450"/>
            <a:ext cx="156341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 완료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3B094ED-95EE-4A1C-8F1E-53E9417D397C}"/>
              </a:ext>
            </a:extLst>
          </p:cNvPr>
          <p:cNvSpPr txBox="1"/>
          <p:nvPr/>
        </p:nvSpPr>
        <p:spPr>
          <a:xfrm>
            <a:off x="3448863" y="704846"/>
            <a:ext cx="119149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1061F89-D812-4CEE-A484-DA6DEF0A33EC}"/>
              </a:ext>
            </a:extLst>
          </p:cNvPr>
          <p:cNvSpPr txBox="1"/>
          <p:nvPr/>
        </p:nvSpPr>
        <p:spPr>
          <a:xfrm>
            <a:off x="7443174" y="528293"/>
            <a:ext cx="1892743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 중복 확인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EE88AB0-13DD-425B-BECD-50C0312A3A13}"/>
              </a:ext>
            </a:extLst>
          </p:cNvPr>
          <p:cNvSpPr txBox="1"/>
          <p:nvPr/>
        </p:nvSpPr>
        <p:spPr>
          <a:xfrm>
            <a:off x="7479032" y="3465072"/>
            <a:ext cx="1892743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가입 완료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651" y="2349037"/>
            <a:ext cx="1905000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2B78787C-6321-4763-86E3-86792F997A54}"/>
              </a:ext>
            </a:extLst>
          </p:cNvPr>
          <p:cNvSpPr/>
          <p:nvPr/>
        </p:nvSpPr>
        <p:spPr>
          <a:xfrm>
            <a:off x="3018342" y="2942643"/>
            <a:ext cx="430521" cy="2668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EE88AB0-13DD-425B-BECD-50C0312A3A13}"/>
              </a:ext>
            </a:extLst>
          </p:cNvPr>
          <p:cNvSpPr txBox="1"/>
          <p:nvPr/>
        </p:nvSpPr>
        <p:spPr>
          <a:xfrm>
            <a:off x="5159722" y="2048777"/>
            <a:ext cx="1704485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우편번호 검색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AA06A37B-70BE-493E-B8A6-0F25985DC3B9}"/>
              </a:ext>
            </a:extLst>
          </p:cNvPr>
          <p:cNvCxnSpPr>
            <a:cxnSpLocks/>
          </p:cNvCxnSpPr>
          <p:nvPr/>
        </p:nvCxnSpPr>
        <p:spPr>
          <a:xfrm flipV="1">
            <a:off x="3502651" y="2779059"/>
            <a:ext cx="1675000" cy="276136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9D1FF19B-602D-4BF0-81B1-B7CB0FFED182}"/>
              </a:ext>
            </a:extLst>
          </p:cNvPr>
          <p:cNvSpPr txBox="1"/>
          <p:nvPr/>
        </p:nvSpPr>
        <p:spPr>
          <a:xfrm>
            <a:off x="3483325" y="2471282"/>
            <a:ext cx="112256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우편번호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71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5DE8804-82BA-4FBD-88DA-55D557F8EAC4}"/>
              </a:ext>
            </a:extLst>
          </p:cNvPr>
          <p:cNvSpPr txBox="1"/>
          <p:nvPr/>
        </p:nvSpPr>
        <p:spPr>
          <a:xfrm>
            <a:off x="0" y="0"/>
            <a:ext cx="4151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07. </a:t>
            </a:r>
            <a:r>
              <a:rPr lang="ko-KR" alt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구현된 화면   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</a:t>
            </a:r>
            <a:endParaRPr lang="ko-KR" altLang="en-US" dirty="0"/>
          </a:p>
        </p:txBody>
      </p:sp>
      <p:cxnSp>
        <p:nvCxnSpPr>
          <p:cNvPr id="5" name="직선 연결선[R] 5">
            <a:extLst>
              <a:ext uri="{FF2B5EF4-FFF2-40B4-BE49-F238E27FC236}">
                <a16:creationId xmlns:a16="http://schemas.microsoft.com/office/drawing/2014/main" xmlns="" id="{965BAB2F-9FF3-4547-B15C-FF552D05E7D1}"/>
              </a:ext>
            </a:extLst>
          </p:cNvPr>
          <p:cNvCxnSpPr>
            <a:cxnSpLocks/>
          </p:cNvCxnSpPr>
          <p:nvPr/>
        </p:nvCxnSpPr>
        <p:spPr>
          <a:xfrm>
            <a:off x="3448863" y="417122"/>
            <a:ext cx="849041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5ED906A7-C17E-4977-A50C-33BE168922CE}"/>
              </a:ext>
            </a:extLst>
          </p:cNvPr>
          <p:cNvCxnSpPr>
            <a:cxnSpLocks/>
          </p:cNvCxnSpPr>
          <p:nvPr/>
        </p:nvCxnSpPr>
        <p:spPr>
          <a:xfrm>
            <a:off x="285168" y="6548290"/>
            <a:ext cx="116541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D0CD131-BF76-4D2F-A623-7FF78FCFA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8" y="1725437"/>
            <a:ext cx="5858229" cy="3753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6802457-D515-4796-B6E3-2678BA5DBB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92" y="797512"/>
            <a:ext cx="4063127" cy="263148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32F91A7-03B4-4821-B62C-427425B0A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361" y="797511"/>
            <a:ext cx="4418915" cy="263148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C4A36FE-6088-4883-B09A-D14F6B04896B}"/>
              </a:ext>
            </a:extLst>
          </p:cNvPr>
          <p:cNvSpPr/>
          <p:nvPr/>
        </p:nvSpPr>
        <p:spPr>
          <a:xfrm>
            <a:off x="3228143" y="4737314"/>
            <a:ext cx="480181" cy="20044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F878FE43-345E-447B-9DFE-609DC7A721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79" y="3467381"/>
            <a:ext cx="4414071" cy="284707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2CF1DCCB-6787-49F9-929B-073095B3C2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069" y="3648096"/>
            <a:ext cx="4279211" cy="254341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2CA95289-5A1B-43BF-8804-1A47835B520A}"/>
              </a:ext>
            </a:extLst>
          </p:cNvPr>
          <p:cNvCxnSpPr>
            <a:cxnSpLocks/>
          </p:cNvCxnSpPr>
          <p:nvPr/>
        </p:nvCxnSpPr>
        <p:spPr>
          <a:xfrm flipV="1">
            <a:off x="3415877" y="3048252"/>
            <a:ext cx="1126385" cy="1628093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FBC2F357-5DFF-47F0-ADAC-1DD564F3AC8E}"/>
              </a:ext>
            </a:extLst>
          </p:cNvPr>
          <p:cNvSpPr/>
          <p:nvPr/>
        </p:nvSpPr>
        <p:spPr>
          <a:xfrm>
            <a:off x="3738978" y="4737314"/>
            <a:ext cx="548202" cy="20044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6B01C5D6-B7FA-41E2-9A27-CE1B12CED345}"/>
              </a:ext>
            </a:extLst>
          </p:cNvPr>
          <p:cNvCxnSpPr>
            <a:cxnSpLocks/>
          </p:cNvCxnSpPr>
          <p:nvPr/>
        </p:nvCxnSpPr>
        <p:spPr>
          <a:xfrm>
            <a:off x="3979069" y="5010922"/>
            <a:ext cx="1187796" cy="440075"/>
          </a:xfrm>
          <a:prstGeom prst="straightConnector1">
            <a:avLst/>
          </a:prstGeom>
          <a:noFill/>
          <a:ln w="508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8F4D579-4807-4EA2-BEFE-E369F1BE66AA}"/>
              </a:ext>
            </a:extLst>
          </p:cNvPr>
          <p:cNvSpPr txBox="1"/>
          <p:nvPr/>
        </p:nvSpPr>
        <p:spPr>
          <a:xfrm>
            <a:off x="24238" y="1315918"/>
            <a:ext cx="85959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8DAC46DD-9EBD-4092-81C2-E2A304FD55C1}"/>
              </a:ext>
            </a:extLst>
          </p:cNvPr>
          <p:cNvSpPr txBox="1"/>
          <p:nvPr/>
        </p:nvSpPr>
        <p:spPr>
          <a:xfrm>
            <a:off x="5379883" y="782694"/>
            <a:ext cx="168131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 </a:t>
            </a:r>
            <a:r>
              <a:rPr lang="ko-KR" alt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찾기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32840461-806E-4E5A-B30C-87E73EFBBF19}"/>
              </a:ext>
            </a:extLst>
          </p:cNvPr>
          <p:cNvSpPr txBox="1"/>
          <p:nvPr/>
        </p:nvSpPr>
        <p:spPr>
          <a:xfrm>
            <a:off x="6353864" y="3557444"/>
            <a:ext cx="1863036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비밀번호 </a:t>
            </a:r>
            <a:r>
              <a:rPr lang="ko-KR" alt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찾기</a:t>
            </a:r>
          </a:p>
        </p:txBody>
      </p:sp>
    </p:spTree>
    <p:extLst>
      <p:ext uri="{BB962C8B-B14F-4D97-AF65-F5344CB8AC3E}">
        <p14:creationId xmlns:p14="http://schemas.microsoft.com/office/powerpoint/2010/main" val="185980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824" y="2206094"/>
            <a:ext cx="2749775" cy="7959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5DE8804-82BA-4FBD-88DA-55D557F8EAC4}"/>
              </a:ext>
            </a:extLst>
          </p:cNvPr>
          <p:cNvSpPr txBox="1"/>
          <p:nvPr/>
        </p:nvSpPr>
        <p:spPr>
          <a:xfrm>
            <a:off x="0" y="0"/>
            <a:ext cx="4151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07. </a:t>
            </a:r>
            <a:r>
              <a:rPr lang="ko-KR" alt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구현된 화면   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</a:t>
            </a:r>
            <a:endParaRPr lang="ko-KR" altLang="en-US" dirty="0"/>
          </a:p>
        </p:txBody>
      </p:sp>
      <p:cxnSp>
        <p:nvCxnSpPr>
          <p:cNvPr id="5" name="직선 연결선[R] 5">
            <a:extLst>
              <a:ext uri="{FF2B5EF4-FFF2-40B4-BE49-F238E27FC236}">
                <a16:creationId xmlns:a16="http://schemas.microsoft.com/office/drawing/2014/main" xmlns="" id="{965BAB2F-9FF3-4547-B15C-FF552D05E7D1}"/>
              </a:ext>
            </a:extLst>
          </p:cNvPr>
          <p:cNvCxnSpPr>
            <a:cxnSpLocks/>
          </p:cNvCxnSpPr>
          <p:nvPr/>
        </p:nvCxnSpPr>
        <p:spPr>
          <a:xfrm>
            <a:off x="3448863" y="417122"/>
            <a:ext cx="849041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5ED906A7-C17E-4977-A50C-33BE168922CE}"/>
              </a:ext>
            </a:extLst>
          </p:cNvPr>
          <p:cNvCxnSpPr>
            <a:cxnSpLocks/>
          </p:cNvCxnSpPr>
          <p:nvPr/>
        </p:nvCxnSpPr>
        <p:spPr>
          <a:xfrm>
            <a:off x="285168" y="6548290"/>
            <a:ext cx="116541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D0CD131-BF76-4D2F-A623-7FF78FCFA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8" y="1725437"/>
            <a:ext cx="5858229" cy="3753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C4A36FE-6088-4883-B09A-D14F6B04896B}"/>
              </a:ext>
            </a:extLst>
          </p:cNvPr>
          <p:cNvSpPr/>
          <p:nvPr/>
        </p:nvSpPr>
        <p:spPr>
          <a:xfrm>
            <a:off x="1582807" y="4153114"/>
            <a:ext cx="2691673" cy="35538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8F4D579-4807-4EA2-BEFE-E369F1BE66AA}"/>
              </a:ext>
            </a:extLst>
          </p:cNvPr>
          <p:cNvSpPr txBox="1"/>
          <p:nvPr/>
        </p:nvSpPr>
        <p:spPr>
          <a:xfrm>
            <a:off x="24238" y="1315918"/>
            <a:ext cx="85959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16" y="584775"/>
            <a:ext cx="4012138" cy="2399725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2CA95289-5A1B-43BF-8804-1A47835B520A}"/>
              </a:ext>
            </a:extLst>
          </p:cNvPr>
          <p:cNvCxnSpPr>
            <a:cxnSpLocks/>
          </p:cNvCxnSpPr>
          <p:nvPr/>
        </p:nvCxnSpPr>
        <p:spPr>
          <a:xfrm flipV="1">
            <a:off x="4329197" y="2793999"/>
            <a:ext cx="1271002" cy="1536808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32840461-806E-4E5A-B30C-87E73EFBBF19}"/>
              </a:ext>
            </a:extLst>
          </p:cNvPr>
          <p:cNvSpPr txBox="1"/>
          <p:nvPr/>
        </p:nvSpPr>
        <p:spPr>
          <a:xfrm>
            <a:off x="5273416" y="457755"/>
            <a:ext cx="1863036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 실패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15" y="3722205"/>
            <a:ext cx="4988185" cy="2700557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6B01C5D6-B7FA-41E2-9A27-CE1B12CED345}"/>
              </a:ext>
            </a:extLst>
          </p:cNvPr>
          <p:cNvCxnSpPr>
            <a:cxnSpLocks/>
          </p:cNvCxnSpPr>
          <p:nvPr/>
        </p:nvCxnSpPr>
        <p:spPr>
          <a:xfrm>
            <a:off x="4329197" y="4397462"/>
            <a:ext cx="1553270" cy="675021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840461-806E-4E5A-B30C-87E73EFBBF19}"/>
              </a:ext>
            </a:extLst>
          </p:cNvPr>
          <p:cNvSpPr txBox="1"/>
          <p:nvPr/>
        </p:nvSpPr>
        <p:spPr>
          <a:xfrm>
            <a:off x="5260716" y="3551215"/>
            <a:ext cx="1863036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 성공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C4A36FE-6088-4883-B09A-D14F6B04896B}"/>
              </a:ext>
            </a:extLst>
          </p:cNvPr>
          <p:cNvSpPr/>
          <p:nvPr/>
        </p:nvSpPr>
        <p:spPr>
          <a:xfrm>
            <a:off x="9964807" y="3750604"/>
            <a:ext cx="157093" cy="17769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D1FF19B-602D-4BF0-81B1-B7CB0FFED182}"/>
              </a:ext>
            </a:extLst>
          </p:cNvPr>
          <p:cNvSpPr txBox="1"/>
          <p:nvPr/>
        </p:nvSpPr>
        <p:spPr>
          <a:xfrm>
            <a:off x="4061474" y="5026865"/>
            <a:ext cx="1567847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페이지 이동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54" y="2673635"/>
            <a:ext cx="2749775" cy="838199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6B01C5D6-B7FA-41E2-9A27-CE1B12CED345}"/>
              </a:ext>
            </a:extLst>
          </p:cNvPr>
          <p:cNvCxnSpPr>
            <a:cxnSpLocks/>
          </p:cNvCxnSpPr>
          <p:nvPr/>
        </p:nvCxnSpPr>
        <p:spPr>
          <a:xfrm flipV="1">
            <a:off x="10043353" y="3328706"/>
            <a:ext cx="0" cy="391786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2840461-806E-4E5A-B30C-87E73EFBBF19}"/>
              </a:ext>
            </a:extLst>
          </p:cNvPr>
          <p:cNvSpPr txBox="1"/>
          <p:nvPr/>
        </p:nvSpPr>
        <p:spPr>
          <a:xfrm>
            <a:off x="10248900" y="2049517"/>
            <a:ext cx="1863036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로그아웃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121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3389286"/>
            <a:ext cx="3038474" cy="180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34" y="1202189"/>
            <a:ext cx="4614350" cy="48740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5DE8804-82BA-4FBD-88DA-55D557F8EAC4}"/>
              </a:ext>
            </a:extLst>
          </p:cNvPr>
          <p:cNvSpPr txBox="1"/>
          <p:nvPr/>
        </p:nvSpPr>
        <p:spPr>
          <a:xfrm>
            <a:off x="0" y="0"/>
            <a:ext cx="4151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07. </a:t>
            </a:r>
            <a:r>
              <a:rPr lang="ko-KR" alt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구현된 화면   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마이페이지</a:t>
            </a:r>
            <a:endParaRPr lang="ko-KR" altLang="en-US" dirty="0"/>
          </a:p>
        </p:txBody>
      </p:sp>
      <p:cxnSp>
        <p:nvCxnSpPr>
          <p:cNvPr id="5" name="직선 연결선[R] 5">
            <a:extLst>
              <a:ext uri="{FF2B5EF4-FFF2-40B4-BE49-F238E27FC236}">
                <a16:creationId xmlns:a16="http://schemas.microsoft.com/office/drawing/2014/main" xmlns="" id="{965BAB2F-9FF3-4547-B15C-FF552D05E7D1}"/>
              </a:ext>
            </a:extLst>
          </p:cNvPr>
          <p:cNvCxnSpPr>
            <a:cxnSpLocks/>
          </p:cNvCxnSpPr>
          <p:nvPr/>
        </p:nvCxnSpPr>
        <p:spPr>
          <a:xfrm>
            <a:off x="3831336" y="417122"/>
            <a:ext cx="810794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5ED906A7-C17E-4977-A50C-33BE168922CE}"/>
              </a:ext>
            </a:extLst>
          </p:cNvPr>
          <p:cNvCxnSpPr>
            <a:cxnSpLocks/>
          </p:cNvCxnSpPr>
          <p:nvPr/>
        </p:nvCxnSpPr>
        <p:spPr>
          <a:xfrm>
            <a:off x="285168" y="6548290"/>
            <a:ext cx="116541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AE09B77-87C6-4D8D-9B75-7F06023AAFFA}"/>
              </a:ext>
            </a:extLst>
          </p:cNvPr>
          <p:cNvSpPr txBox="1"/>
          <p:nvPr/>
        </p:nvSpPr>
        <p:spPr>
          <a:xfrm>
            <a:off x="515434" y="799639"/>
            <a:ext cx="2307175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 후 </a:t>
            </a:r>
            <a:r>
              <a:rPr lang="ko-KR" altLang="en-US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마이페이지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3FE25D05-0DE3-498E-9630-F707681E9976}"/>
              </a:ext>
            </a:extLst>
          </p:cNvPr>
          <p:cNvGrpSpPr/>
          <p:nvPr/>
        </p:nvGrpSpPr>
        <p:grpSpPr>
          <a:xfrm>
            <a:off x="5276850" y="660975"/>
            <a:ext cx="4438650" cy="2425442"/>
            <a:chOff x="6016915" y="1203995"/>
            <a:chExt cx="4438650" cy="242544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30055D18-6679-45E1-94BB-DCBD3161B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6915" y="1515090"/>
              <a:ext cx="4438650" cy="211434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402D990B-1F5B-4EBA-BCEF-6B65FD64BD99}"/>
                </a:ext>
              </a:extLst>
            </p:cNvPr>
            <p:cNvSpPr txBox="1"/>
            <p:nvPr/>
          </p:nvSpPr>
          <p:spPr>
            <a:xfrm>
              <a:off x="6016915" y="1203995"/>
              <a:ext cx="2697995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3. </a:t>
              </a:r>
              <a:r>
                <a:rPr lang="ko-KR" altLang="en-US" sz="1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로그인 </a:t>
              </a:r>
              <a:r>
                <a:rPr lang="ko-KR" altLang="en-US" sz="1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후 </a:t>
              </a:r>
              <a:r>
                <a:rPr lang="ko-KR" altLang="en-US" sz="1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비밀번호변경</a:t>
              </a:r>
              <a:endParaRPr lang="ko-KR" alt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483107" y="4202870"/>
            <a:ext cx="3494269" cy="2181587"/>
            <a:chOff x="6291339" y="4090439"/>
            <a:chExt cx="3494269" cy="218158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BBF8FCBE-FA6A-4E3F-96FF-A88A11932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1339" y="4192222"/>
              <a:ext cx="3494269" cy="20798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611BC3F4-C668-46B9-9AC6-736D784B6A20}"/>
                </a:ext>
              </a:extLst>
            </p:cNvPr>
            <p:cNvSpPr txBox="1"/>
            <p:nvPr/>
          </p:nvSpPr>
          <p:spPr>
            <a:xfrm>
              <a:off x="6291339" y="4090439"/>
              <a:ext cx="2390775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2. </a:t>
              </a:r>
              <a:r>
                <a:rPr lang="ko-KR" altLang="en-US" sz="1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회원정보 </a:t>
              </a:r>
              <a:r>
                <a:rPr lang="ko-KR" altLang="en-US" sz="1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수정완료</a:t>
              </a: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96B6122B-B78A-4877-8C27-16E12C24A170}"/>
              </a:ext>
            </a:extLst>
          </p:cNvPr>
          <p:cNvCxnSpPr>
            <a:cxnSpLocks/>
          </p:cNvCxnSpPr>
          <p:nvPr/>
        </p:nvCxnSpPr>
        <p:spPr>
          <a:xfrm flipV="1">
            <a:off x="3163590" y="2654300"/>
            <a:ext cx="2259310" cy="3056100"/>
          </a:xfrm>
          <a:prstGeom prst="straightConnector1">
            <a:avLst/>
          </a:prstGeom>
          <a:noFill/>
          <a:ln w="508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504" y="4872404"/>
            <a:ext cx="2410456" cy="71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AA06A37B-70BE-493E-B8A6-0F25985DC3B9}"/>
              </a:ext>
            </a:extLst>
          </p:cNvPr>
          <p:cNvCxnSpPr>
            <a:cxnSpLocks/>
          </p:cNvCxnSpPr>
          <p:nvPr/>
        </p:nvCxnSpPr>
        <p:spPr>
          <a:xfrm flipV="1">
            <a:off x="5179790" y="4965700"/>
            <a:ext cx="357410" cy="387400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9AE09B77-87C6-4D8D-9B75-7F06023AAFFA}"/>
              </a:ext>
            </a:extLst>
          </p:cNvPr>
          <p:cNvSpPr txBox="1"/>
          <p:nvPr/>
        </p:nvSpPr>
        <p:spPr>
          <a:xfrm>
            <a:off x="5286941" y="3227087"/>
            <a:ext cx="1455196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회원탈퇴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xmlns="" id="{BE7D1E3A-C7D4-40C3-BE50-C7CE44B5E110}"/>
              </a:ext>
            </a:extLst>
          </p:cNvPr>
          <p:cNvCxnSpPr>
            <a:cxnSpLocks/>
          </p:cNvCxnSpPr>
          <p:nvPr/>
        </p:nvCxnSpPr>
        <p:spPr>
          <a:xfrm>
            <a:off x="2578164" y="5974080"/>
            <a:ext cx="6202681" cy="204407"/>
          </a:xfrm>
          <a:prstGeom prst="bentConnector3">
            <a:avLst>
              <a:gd name="adj1" fmla="val 491"/>
            </a:avLst>
          </a:prstGeom>
          <a:noFill/>
          <a:ln w="50800">
            <a:solidFill>
              <a:srgbClr val="00B05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C4A36FE-6088-4883-B09A-D14F6B04896B}"/>
              </a:ext>
            </a:extLst>
          </p:cNvPr>
          <p:cNvSpPr/>
          <p:nvPr/>
        </p:nvSpPr>
        <p:spPr>
          <a:xfrm>
            <a:off x="4569824" y="5302353"/>
            <a:ext cx="534951" cy="17769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520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347B063-CCC7-4F86-B86F-549566181F66}"/>
              </a:ext>
            </a:extLst>
          </p:cNvPr>
          <p:cNvSpPr txBox="1"/>
          <p:nvPr/>
        </p:nvSpPr>
        <p:spPr>
          <a:xfrm>
            <a:off x="0" y="0"/>
            <a:ext cx="4151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07. </a:t>
            </a:r>
            <a:r>
              <a:rPr lang="ko-KR" alt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구현된 화면   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 목록</a:t>
            </a:r>
            <a:endParaRPr lang="ko-KR" altLang="en-US" dirty="0"/>
          </a:p>
        </p:txBody>
      </p:sp>
      <p:cxnSp>
        <p:nvCxnSpPr>
          <p:cNvPr id="5" name="직선 연결선[R] 5">
            <a:extLst>
              <a:ext uri="{FF2B5EF4-FFF2-40B4-BE49-F238E27FC236}">
                <a16:creationId xmlns:a16="http://schemas.microsoft.com/office/drawing/2014/main" xmlns="" id="{37442BFF-8E65-464D-8D48-60B5DCF24D76}"/>
              </a:ext>
            </a:extLst>
          </p:cNvPr>
          <p:cNvCxnSpPr>
            <a:cxnSpLocks/>
          </p:cNvCxnSpPr>
          <p:nvPr/>
        </p:nvCxnSpPr>
        <p:spPr>
          <a:xfrm>
            <a:off x="3767328" y="417122"/>
            <a:ext cx="817194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4C37C351-FF32-4AD2-8407-9DA16D9CCC24}"/>
              </a:ext>
            </a:extLst>
          </p:cNvPr>
          <p:cNvCxnSpPr>
            <a:cxnSpLocks/>
          </p:cNvCxnSpPr>
          <p:nvPr/>
        </p:nvCxnSpPr>
        <p:spPr>
          <a:xfrm>
            <a:off x="285168" y="6548290"/>
            <a:ext cx="116541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65DFD894-D47A-4A05-A0A5-91393970372D}"/>
              </a:ext>
            </a:extLst>
          </p:cNvPr>
          <p:cNvSpPr txBox="1"/>
          <p:nvPr/>
        </p:nvSpPr>
        <p:spPr>
          <a:xfrm>
            <a:off x="1508760" y="1105019"/>
            <a:ext cx="2020824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Top </a:t>
            </a:r>
            <a:r>
              <a:rPr lang="en-US" altLang="ko-KR" sz="1600" b="1" i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Bottom </a:t>
            </a:r>
            <a:r>
              <a:rPr lang="ko-KR" alt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목록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B83A7051-2B84-4ADD-8ABB-D7E9D3F11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1610806"/>
            <a:ext cx="8293608" cy="4209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349A5299-0F28-403B-AC90-2F19BA7E9780}"/>
              </a:ext>
            </a:extLst>
          </p:cNvPr>
          <p:cNvSpPr/>
          <p:nvPr/>
        </p:nvSpPr>
        <p:spPr>
          <a:xfrm>
            <a:off x="4524808" y="1857694"/>
            <a:ext cx="751280" cy="24542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5250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347B063-CCC7-4F86-B86F-549566181F66}"/>
              </a:ext>
            </a:extLst>
          </p:cNvPr>
          <p:cNvSpPr txBox="1"/>
          <p:nvPr/>
        </p:nvSpPr>
        <p:spPr>
          <a:xfrm>
            <a:off x="0" y="0"/>
            <a:ext cx="4151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07. </a:t>
            </a:r>
            <a:r>
              <a:rPr lang="ko-KR" alt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구현된 화면   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</a:t>
            </a:r>
            <a:endParaRPr lang="ko-KR" altLang="en-US" dirty="0"/>
          </a:p>
        </p:txBody>
      </p:sp>
      <p:cxnSp>
        <p:nvCxnSpPr>
          <p:cNvPr id="5" name="직선 연결선[R] 5">
            <a:extLst>
              <a:ext uri="{FF2B5EF4-FFF2-40B4-BE49-F238E27FC236}">
                <a16:creationId xmlns:a16="http://schemas.microsoft.com/office/drawing/2014/main" xmlns="" id="{37442BFF-8E65-464D-8D48-60B5DCF24D76}"/>
              </a:ext>
            </a:extLst>
          </p:cNvPr>
          <p:cNvCxnSpPr>
            <a:cxnSpLocks/>
          </p:cNvCxnSpPr>
          <p:nvPr/>
        </p:nvCxnSpPr>
        <p:spPr>
          <a:xfrm>
            <a:off x="3448863" y="417122"/>
            <a:ext cx="849041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4C37C351-FF32-4AD2-8407-9DA16D9CCC24}"/>
              </a:ext>
            </a:extLst>
          </p:cNvPr>
          <p:cNvCxnSpPr>
            <a:cxnSpLocks/>
          </p:cNvCxnSpPr>
          <p:nvPr/>
        </p:nvCxnSpPr>
        <p:spPr>
          <a:xfrm>
            <a:off x="285168" y="6548290"/>
            <a:ext cx="116541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65DFD894-D47A-4A05-A0A5-91393970372D}"/>
              </a:ext>
            </a:extLst>
          </p:cNvPr>
          <p:cNvSpPr txBox="1"/>
          <p:nvPr/>
        </p:nvSpPr>
        <p:spPr>
          <a:xfrm>
            <a:off x="500615" y="1110747"/>
            <a:ext cx="175936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 상세 화면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93F38E92-86E2-4668-B15C-88484F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15" y="1535670"/>
            <a:ext cx="6403105" cy="38921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601A1971-4C73-474D-B9F6-2309B455C5CE}"/>
              </a:ext>
            </a:extLst>
          </p:cNvPr>
          <p:cNvSpPr/>
          <p:nvPr/>
        </p:nvSpPr>
        <p:spPr>
          <a:xfrm>
            <a:off x="3329991" y="4860036"/>
            <a:ext cx="3079953" cy="30632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FA5EBCB-57AF-4A72-B165-C922C8369677}"/>
              </a:ext>
            </a:extLst>
          </p:cNvPr>
          <p:cNvSpPr txBox="1"/>
          <p:nvPr/>
        </p:nvSpPr>
        <p:spPr>
          <a:xfrm>
            <a:off x="4925788" y="5550580"/>
            <a:ext cx="1952244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로그인을 했을 때만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구매하기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버튼이 생김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36250B42-4731-4B6B-9D7F-32C5005BD853}"/>
              </a:ext>
            </a:extLst>
          </p:cNvPr>
          <p:cNvCxnSpPr>
            <a:cxnSpLocks/>
          </p:cNvCxnSpPr>
          <p:nvPr/>
        </p:nvCxnSpPr>
        <p:spPr>
          <a:xfrm flipH="1" flipV="1">
            <a:off x="5608322" y="4964465"/>
            <a:ext cx="454150" cy="566657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708031E5-7841-4413-8689-3A629D5E3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88" y="2322576"/>
            <a:ext cx="5071297" cy="187390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0F26B85-DBBA-4CDC-A404-977826C0C9E7}"/>
              </a:ext>
            </a:extLst>
          </p:cNvPr>
          <p:cNvSpPr txBox="1"/>
          <p:nvPr/>
        </p:nvSpPr>
        <p:spPr>
          <a:xfrm>
            <a:off x="7341940" y="4336816"/>
            <a:ext cx="2391156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구매하기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버튼을 누르면 바로 </a:t>
            </a:r>
            <a:r>
              <a:rPr lang="ko-KR" altLang="en-US" sz="1400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주문 내역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페이지로 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8A377711-C4D9-43D9-9442-B9EDFF009876}"/>
              </a:ext>
            </a:extLst>
          </p:cNvPr>
          <p:cNvSpPr txBox="1"/>
          <p:nvPr/>
        </p:nvSpPr>
        <p:spPr>
          <a:xfrm>
            <a:off x="7009874" y="1843683"/>
            <a:ext cx="136839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주문 내역 </a:t>
            </a:r>
          </a:p>
        </p:txBody>
      </p:sp>
    </p:spTree>
    <p:extLst>
      <p:ext uri="{BB962C8B-B14F-4D97-AF65-F5344CB8AC3E}">
        <p14:creationId xmlns:p14="http://schemas.microsoft.com/office/powerpoint/2010/main" val="292187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612811BC-C343-473A-8FDB-9AD98CE2495A}"/>
              </a:ext>
            </a:extLst>
          </p:cNvPr>
          <p:cNvGrpSpPr/>
          <p:nvPr/>
        </p:nvGrpSpPr>
        <p:grpSpPr>
          <a:xfrm>
            <a:off x="4338637" y="422326"/>
            <a:ext cx="3514726" cy="1469301"/>
            <a:chOff x="4046860" y="422325"/>
            <a:chExt cx="3514726" cy="146930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3869863B-1A28-40A3-83E3-670CDB344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8087" y="1563526"/>
              <a:ext cx="2276196" cy="328100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alpha val="69000"/>
                  </a:srgbClr>
                </a:gs>
                <a:gs pos="53000">
                  <a:schemeClr val="accent2"/>
                </a:gs>
                <a:gs pos="100000">
                  <a:srgbClr val="FF0000">
                    <a:alpha val="38000"/>
                  </a:srgbClr>
                </a:gs>
              </a:gsLst>
              <a:lin ang="0" scaled="1"/>
              <a:tileRect/>
            </a:gradFill>
            <a:ln w="22225"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938B49E8-2E5C-468C-AF5B-9C52BD622064}"/>
                </a:ext>
              </a:extLst>
            </p:cNvPr>
            <p:cNvSpPr txBox="1"/>
            <p:nvPr/>
          </p:nvSpPr>
          <p:spPr>
            <a:xfrm>
              <a:off x="4046860" y="422325"/>
              <a:ext cx="3514726" cy="9233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kumimoji="1" sz="6600" i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ritannic Bold" panose="020B0903060703020204" pitchFamily="34" charset="0"/>
                </a:defRPr>
              </a:lvl1pPr>
            </a:lstStyle>
            <a:p>
              <a:r>
                <a:rPr lang="en-US" altLang="ko-KR" sz="5400" b="1" dirty="0">
                  <a:gradFill flip="none" rotWithShape="1">
                    <a:gsLst>
                      <a:gs pos="0">
                        <a:srgbClr val="FF0000"/>
                      </a:gs>
                      <a:gs pos="74000">
                        <a:schemeClr val="accent2"/>
                      </a:gs>
                      <a:gs pos="83000">
                        <a:srgbClr val="FFC000"/>
                      </a:gs>
                      <a:gs pos="100000">
                        <a:srgbClr val="FF0000"/>
                      </a:gs>
                    </a:gsLst>
                    <a:lin ang="0" scaled="1"/>
                    <a:tileRect/>
                  </a:gradFill>
                </a:rPr>
                <a:t>CONTENTS</a:t>
              </a:r>
              <a:endParaRPr lang="ko-KR" altLang="en-US" sz="5400" b="1" dirty="0">
                <a:gradFill flip="none" rotWithShape="1">
                  <a:gsLst>
                    <a:gs pos="0">
                      <a:srgbClr val="FF0000"/>
                    </a:gs>
                    <a:gs pos="74000">
                      <a:schemeClr val="accent2"/>
                    </a:gs>
                    <a:gs pos="83000">
                      <a:srgbClr val="FFC000"/>
                    </a:gs>
                    <a:gs pos="100000">
                      <a:srgbClr val="FF0000"/>
                    </a:gs>
                  </a:gsLst>
                  <a:lin ang="0" scaled="1"/>
                  <a:tileRect/>
                </a:gradFill>
              </a:endParaRPr>
            </a:p>
          </p:txBody>
        </p:sp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xmlns="" id="{88D136DA-670D-42FE-BEB6-48EA87B00A73}"/>
                </a:ext>
              </a:extLst>
            </p:cNvPr>
            <p:cNvCxnSpPr>
              <a:cxnSpLocks/>
            </p:cNvCxnSpPr>
            <p:nvPr/>
          </p:nvCxnSpPr>
          <p:spPr>
            <a:xfrm>
              <a:off x="4306369" y="1368623"/>
              <a:ext cx="3179632" cy="0"/>
            </a:xfrm>
            <a:prstGeom prst="line">
              <a:avLst/>
            </a:prstGeom>
            <a:noFill/>
            <a:ln w="28575">
              <a:gradFill>
                <a:gsLst>
                  <a:gs pos="0">
                    <a:srgbClr val="FC2E00"/>
                  </a:gs>
                  <a:gs pos="42000">
                    <a:schemeClr val="accent2"/>
                  </a:gs>
                  <a:gs pos="83000">
                    <a:schemeClr val="accent4"/>
                  </a:gs>
                  <a:gs pos="100000">
                    <a:srgbClr val="FC2E00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18106DB-D91C-4299-9C7B-D62EDC77EE7C}"/>
              </a:ext>
            </a:extLst>
          </p:cNvPr>
          <p:cNvSpPr txBox="1"/>
          <p:nvPr/>
        </p:nvSpPr>
        <p:spPr>
          <a:xfrm>
            <a:off x="4781299" y="2086529"/>
            <a:ext cx="307206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01.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조원소개 및 업무분장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02.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 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주제선정 이유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03.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개발 기간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Britannic Bold" panose="020B0903060703020204" pitchFamily="34" charset="0"/>
            </a:endParaRPr>
          </a:p>
          <a:p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Britannic Bold" panose="020B0903060703020204" pitchFamily="34" charset="0"/>
            </a:endParaRP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04.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개발 언어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개발 환경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05.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Diagram</a:t>
            </a: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06.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 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ERD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07.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구현된 화면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08.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09.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Q&amp;A</a:t>
            </a:r>
          </a:p>
        </p:txBody>
      </p:sp>
      <p:cxnSp>
        <p:nvCxnSpPr>
          <p:cNvPr id="9" name="직선 연결선[R] 5">
            <a:extLst>
              <a:ext uri="{FF2B5EF4-FFF2-40B4-BE49-F238E27FC236}">
                <a16:creationId xmlns:a16="http://schemas.microsoft.com/office/drawing/2014/main" xmlns="" id="{6F688647-96DF-4BE6-A313-C47F1883495C}"/>
              </a:ext>
            </a:extLst>
          </p:cNvPr>
          <p:cNvCxnSpPr>
            <a:cxnSpLocks/>
          </p:cNvCxnSpPr>
          <p:nvPr/>
        </p:nvCxnSpPr>
        <p:spPr>
          <a:xfrm>
            <a:off x="4598146" y="6552959"/>
            <a:ext cx="3179632" cy="0"/>
          </a:xfrm>
          <a:prstGeom prst="line">
            <a:avLst/>
          </a:prstGeom>
          <a:noFill/>
          <a:ln w="28575">
            <a:gradFill>
              <a:gsLst>
                <a:gs pos="0">
                  <a:srgbClr val="FC2E00"/>
                </a:gs>
                <a:gs pos="42000">
                  <a:schemeClr val="accent2"/>
                </a:gs>
                <a:gs pos="83000">
                  <a:schemeClr val="accent4"/>
                </a:gs>
                <a:gs pos="100000">
                  <a:srgbClr val="FC2E0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5">
            <a:extLst>
              <a:ext uri="{FF2B5EF4-FFF2-40B4-BE49-F238E27FC236}">
                <a16:creationId xmlns:a16="http://schemas.microsoft.com/office/drawing/2014/main" xmlns="" id="{AC040E43-8815-49C5-9311-800883F3A767}"/>
              </a:ext>
            </a:extLst>
          </p:cNvPr>
          <p:cNvCxnSpPr>
            <a:cxnSpLocks/>
          </p:cNvCxnSpPr>
          <p:nvPr/>
        </p:nvCxnSpPr>
        <p:spPr>
          <a:xfrm>
            <a:off x="4598146" y="422326"/>
            <a:ext cx="3179632" cy="0"/>
          </a:xfrm>
          <a:prstGeom prst="line">
            <a:avLst/>
          </a:prstGeom>
          <a:noFill/>
          <a:ln w="28575">
            <a:gradFill>
              <a:gsLst>
                <a:gs pos="0">
                  <a:srgbClr val="FC2E00"/>
                </a:gs>
                <a:gs pos="42000">
                  <a:schemeClr val="accent2"/>
                </a:gs>
                <a:gs pos="83000">
                  <a:schemeClr val="accent4"/>
                </a:gs>
                <a:gs pos="100000">
                  <a:srgbClr val="FC2E0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499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347B063-CCC7-4F86-B86F-549566181F66}"/>
              </a:ext>
            </a:extLst>
          </p:cNvPr>
          <p:cNvSpPr txBox="1"/>
          <p:nvPr/>
        </p:nvSpPr>
        <p:spPr>
          <a:xfrm>
            <a:off x="0" y="0"/>
            <a:ext cx="4151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07. </a:t>
            </a:r>
            <a:r>
              <a:rPr lang="ko-KR" alt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구현된 화면   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주문</a:t>
            </a:r>
            <a:endParaRPr lang="ko-KR" altLang="en-US" dirty="0"/>
          </a:p>
        </p:txBody>
      </p:sp>
      <p:cxnSp>
        <p:nvCxnSpPr>
          <p:cNvPr id="5" name="직선 연결선[R] 5">
            <a:extLst>
              <a:ext uri="{FF2B5EF4-FFF2-40B4-BE49-F238E27FC236}">
                <a16:creationId xmlns:a16="http://schemas.microsoft.com/office/drawing/2014/main" xmlns="" id="{37442BFF-8E65-464D-8D48-60B5DCF24D76}"/>
              </a:ext>
            </a:extLst>
          </p:cNvPr>
          <p:cNvCxnSpPr>
            <a:cxnSpLocks/>
          </p:cNvCxnSpPr>
          <p:nvPr/>
        </p:nvCxnSpPr>
        <p:spPr>
          <a:xfrm>
            <a:off x="3448863" y="417122"/>
            <a:ext cx="849041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4C37C351-FF32-4AD2-8407-9DA16D9CCC24}"/>
              </a:ext>
            </a:extLst>
          </p:cNvPr>
          <p:cNvCxnSpPr>
            <a:cxnSpLocks/>
          </p:cNvCxnSpPr>
          <p:nvPr/>
        </p:nvCxnSpPr>
        <p:spPr>
          <a:xfrm>
            <a:off x="285168" y="6548290"/>
            <a:ext cx="116541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78AB8604-BB90-4D68-AF2C-969B0C17A9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6" t="5003" r="15364" b="38986"/>
          <a:stretch/>
        </p:blipFill>
        <p:spPr>
          <a:xfrm>
            <a:off x="499723" y="1152646"/>
            <a:ext cx="6982677" cy="3018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8059AEFD-9262-44FD-A9A3-3AF3709C4F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33"/>
          <a:stretch/>
        </p:blipFill>
        <p:spPr>
          <a:xfrm>
            <a:off x="5093033" y="3113905"/>
            <a:ext cx="6675295" cy="289905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83EA6875-ABA8-4A29-A39D-981F101CFF75}"/>
              </a:ext>
            </a:extLst>
          </p:cNvPr>
          <p:cNvSpPr/>
          <p:nvPr/>
        </p:nvSpPr>
        <p:spPr>
          <a:xfrm>
            <a:off x="11500252" y="3375254"/>
            <a:ext cx="192025" cy="1413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68B3E0DB-AE1C-4453-9D11-2096DF64DD07}"/>
              </a:ext>
            </a:extLst>
          </p:cNvPr>
          <p:cNvCxnSpPr>
            <a:cxnSpLocks/>
          </p:cNvCxnSpPr>
          <p:nvPr/>
        </p:nvCxnSpPr>
        <p:spPr>
          <a:xfrm flipH="1">
            <a:off x="10349148" y="3616664"/>
            <a:ext cx="1078992" cy="711409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5536EA57-3A0D-4B73-9993-9DCE99197CB5}"/>
              </a:ext>
            </a:extLst>
          </p:cNvPr>
          <p:cNvSpPr/>
          <p:nvPr/>
        </p:nvSpPr>
        <p:spPr>
          <a:xfrm>
            <a:off x="3194059" y="3264412"/>
            <a:ext cx="707137" cy="25850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322761C-77E9-4695-9BD9-D766898C0565}"/>
              </a:ext>
            </a:extLst>
          </p:cNvPr>
          <p:cNvSpPr txBox="1"/>
          <p:nvPr/>
        </p:nvSpPr>
        <p:spPr>
          <a:xfrm>
            <a:off x="499723" y="744298"/>
            <a:ext cx="175936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주문 내역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3E3844C-0E2C-44AA-ADF5-8B299CE92905}"/>
              </a:ext>
            </a:extLst>
          </p:cNvPr>
          <p:cNvSpPr txBox="1"/>
          <p:nvPr/>
        </p:nvSpPr>
        <p:spPr>
          <a:xfrm>
            <a:off x="10008960" y="2676963"/>
            <a:ext cx="175936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주문  상세 내역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D149AB7-AA80-4E70-9F82-9BE345F33F55}"/>
              </a:ext>
            </a:extLst>
          </p:cNvPr>
          <p:cNvSpPr txBox="1"/>
          <p:nvPr/>
        </p:nvSpPr>
        <p:spPr>
          <a:xfrm>
            <a:off x="1760220" y="3790581"/>
            <a:ext cx="2391156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계속 쇼핑하기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누르면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메인페이지로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이동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F9083A6-5887-4BAE-B90B-44F013267058}"/>
              </a:ext>
            </a:extLst>
          </p:cNvPr>
          <p:cNvSpPr txBox="1"/>
          <p:nvPr/>
        </p:nvSpPr>
        <p:spPr>
          <a:xfrm>
            <a:off x="8926068" y="4992826"/>
            <a:ext cx="2391156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장바구니 이미지를 누르면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주문 상세 내역을 볼 수 있음</a:t>
            </a:r>
          </a:p>
        </p:txBody>
      </p:sp>
    </p:spTree>
    <p:extLst>
      <p:ext uri="{BB962C8B-B14F-4D97-AF65-F5344CB8AC3E}">
        <p14:creationId xmlns:p14="http://schemas.microsoft.com/office/powerpoint/2010/main" val="34481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347B063-CCC7-4F86-B86F-549566181F66}"/>
              </a:ext>
            </a:extLst>
          </p:cNvPr>
          <p:cNvSpPr txBox="1"/>
          <p:nvPr/>
        </p:nvSpPr>
        <p:spPr>
          <a:xfrm>
            <a:off x="0" y="0"/>
            <a:ext cx="4151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07. </a:t>
            </a:r>
            <a:r>
              <a:rPr lang="ko-KR" alt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구현된 화면   </a:t>
            </a:r>
            <a:r>
              <a:rPr lang="en-US" altLang="ko-KR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Look Book</a:t>
            </a:r>
            <a:endParaRPr lang="ko-KR" altLang="en-US" dirty="0"/>
          </a:p>
        </p:txBody>
      </p:sp>
      <p:cxnSp>
        <p:nvCxnSpPr>
          <p:cNvPr id="5" name="직선 연결선[R] 5">
            <a:extLst>
              <a:ext uri="{FF2B5EF4-FFF2-40B4-BE49-F238E27FC236}">
                <a16:creationId xmlns:a16="http://schemas.microsoft.com/office/drawing/2014/main" xmlns="" id="{37442BFF-8E65-464D-8D48-60B5DCF24D76}"/>
              </a:ext>
            </a:extLst>
          </p:cNvPr>
          <p:cNvCxnSpPr>
            <a:cxnSpLocks/>
          </p:cNvCxnSpPr>
          <p:nvPr/>
        </p:nvCxnSpPr>
        <p:spPr>
          <a:xfrm>
            <a:off x="3840480" y="417122"/>
            <a:ext cx="809879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4C37C351-FF32-4AD2-8407-9DA16D9CCC24}"/>
              </a:ext>
            </a:extLst>
          </p:cNvPr>
          <p:cNvCxnSpPr>
            <a:cxnSpLocks/>
          </p:cNvCxnSpPr>
          <p:nvPr/>
        </p:nvCxnSpPr>
        <p:spPr>
          <a:xfrm>
            <a:off x="285168" y="6548290"/>
            <a:ext cx="116541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9B4D726-13CF-429D-B37F-6F040F0F78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2" y="1252736"/>
            <a:ext cx="6084922" cy="3430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5E71D60-71E2-4DF8-B6D2-B87CFE014ACE}"/>
              </a:ext>
            </a:extLst>
          </p:cNvPr>
          <p:cNvSpPr/>
          <p:nvPr/>
        </p:nvSpPr>
        <p:spPr>
          <a:xfrm>
            <a:off x="4919472" y="1892808"/>
            <a:ext cx="411480" cy="30175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93CA9E5-CAF3-4CE4-ABEC-51D4CA759088}"/>
              </a:ext>
            </a:extLst>
          </p:cNvPr>
          <p:cNvSpPr txBox="1"/>
          <p:nvPr/>
        </p:nvSpPr>
        <p:spPr>
          <a:xfrm>
            <a:off x="111432" y="840581"/>
            <a:ext cx="108643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 i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 err="1"/>
              <a:t>룩북</a:t>
            </a:r>
            <a:r>
              <a:rPr lang="ko-KR" altLang="en-US" dirty="0"/>
              <a:t> 메인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80A5268-8912-42C4-B37E-C307A06380F3}"/>
              </a:ext>
            </a:extLst>
          </p:cNvPr>
          <p:cNvSpPr txBox="1"/>
          <p:nvPr/>
        </p:nvSpPr>
        <p:spPr>
          <a:xfrm>
            <a:off x="10395154" y="1979455"/>
            <a:ext cx="145219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 i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 err="1"/>
              <a:t>룩북</a:t>
            </a:r>
            <a:r>
              <a:rPr lang="ko-KR" altLang="en-US" dirty="0"/>
              <a:t> 글쓰기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6BF87429-1447-48A9-9C88-3FA41BBCDFB0}"/>
              </a:ext>
            </a:extLst>
          </p:cNvPr>
          <p:cNvGrpSpPr/>
          <p:nvPr/>
        </p:nvGrpSpPr>
        <p:grpSpPr>
          <a:xfrm>
            <a:off x="5762424" y="2441457"/>
            <a:ext cx="6084922" cy="3430012"/>
            <a:chOff x="5762424" y="2441457"/>
            <a:chExt cx="6084922" cy="34300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FC5AE4E0-9FE7-424E-A64D-F61B860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2424" y="2441457"/>
              <a:ext cx="6084922" cy="3430012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02578A56-72A5-425F-80A0-E0ACF72F7BEE}"/>
                </a:ext>
              </a:extLst>
            </p:cNvPr>
            <p:cNvSpPr/>
            <p:nvPr/>
          </p:nvSpPr>
          <p:spPr>
            <a:xfrm>
              <a:off x="11494008" y="2551176"/>
              <a:ext cx="201168" cy="137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B94F9290-A26D-426A-8CA8-9860A3C51C4C}"/>
              </a:ext>
            </a:extLst>
          </p:cNvPr>
          <p:cNvCxnSpPr/>
          <p:nvPr/>
        </p:nvCxnSpPr>
        <p:spPr>
          <a:xfrm>
            <a:off x="5449824" y="2194560"/>
            <a:ext cx="1234440" cy="676821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98215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347B063-CCC7-4F86-B86F-549566181F66}"/>
              </a:ext>
            </a:extLst>
          </p:cNvPr>
          <p:cNvSpPr txBox="1"/>
          <p:nvPr/>
        </p:nvSpPr>
        <p:spPr>
          <a:xfrm>
            <a:off x="0" y="0"/>
            <a:ext cx="4151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07. </a:t>
            </a:r>
            <a:r>
              <a:rPr lang="ko-KR" alt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구현된 화면   </a:t>
            </a:r>
            <a:r>
              <a:rPr lang="en-US" altLang="ko-KR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Look Book</a:t>
            </a:r>
            <a:endParaRPr lang="ko-KR" altLang="en-US" dirty="0"/>
          </a:p>
        </p:txBody>
      </p:sp>
      <p:cxnSp>
        <p:nvCxnSpPr>
          <p:cNvPr id="5" name="직선 연결선[R] 5">
            <a:extLst>
              <a:ext uri="{FF2B5EF4-FFF2-40B4-BE49-F238E27FC236}">
                <a16:creationId xmlns:a16="http://schemas.microsoft.com/office/drawing/2014/main" xmlns="" id="{37442BFF-8E65-464D-8D48-60B5DCF24D76}"/>
              </a:ext>
            </a:extLst>
          </p:cNvPr>
          <p:cNvCxnSpPr>
            <a:cxnSpLocks/>
          </p:cNvCxnSpPr>
          <p:nvPr/>
        </p:nvCxnSpPr>
        <p:spPr>
          <a:xfrm>
            <a:off x="3840480" y="417122"/>
            <a:ext cx="809879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4C37C351-FF32-4AD2-8407-9DA16D9CCC24}"/>
              </a:ext>
            </a:extLst>
          </p:cNvPr>
          <p:cNvCxnSpPr>
            <a:cxnSpLocks/>
          </p:cNvCxnSpPr>
          <p:nvPr/>
        </p:nvCxnSpPr>
        <p:spPr>
          <a:xfrm>
            <a:off x="285168" y="6548290"/>
            <a:ext cx="116541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56B176B8-7945-4C13-BAF9-829BE90B657B}"/>
              </a:ext>
            </a:extLst>
          </p:cNvPr>
          <p:cNvGrpSpPr/>
          <p:nvPr/>
        </p:nvGrpSpPr>
        <p:grpSpPr>
          <a:xfrm>
            <a:off x="245690" y="833160"/>
            <a:ext cx="6261931" cy="3930692"/>
            <a:chOff x="1918053" y="1412624"/>
            <a:chExt cx="6261931" cy="393069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717C1219-5511-41FB-9FC2-F5407FCC5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8053" y="1817253"/>
              <a:ext cx="6261931" cy="35260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xmlns="" id="{B94F9290-A26D-426A-8CA8-9860A3C51C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95013" y="3443153"/>
              <a:ext cx="1597780" cy="823156"/>
            </a:xfrm>
            <a:prstGeom prst="straightConnector1">
              <a:avLst/>
            </a:prstGeom>
            <a:noFill/>
            <a:ln w="50800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093CA9E5-CAF3-4CE4-ABEC-51D4CA759088}"/>
                </a:ext>
              </a:extLst>
            </p:cNvPr>
            <p:cNvSpPr txBox="1"/>
            <p:nvPr/>
          </p:nvSpPr>
          <p:spPr>
            <a:xfrm>
              <a:off x="1918053" y="1412624"/>
              <a:ext cx="1753944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룩북</a:t>
              </a:r>
              <a:r>
                <a:rPr lang="ko-KR" altLang="en-US" sz="1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게시글 삭제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65E71D60-71E2-4DF8-B6D2-B87CFE014ACE}"/>
                </a:ext>
              </a:extLst>
            </p:cNvPr>
            <p:cNvSpPr/>
            <p:nvPr/>
          </p:nvSpPr>
          <p:spPr>
            <a:xfrm flipH="1" flipV="1">
              <a:off x="6210207" y="4404257"/>
              <a:ext cx="1096291" cy="236645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BF2C9AF-F1F5-4E09-B484-095A9D42B2FB}"/>
              </a:ext>
            </a:extLst>
          </p:cNvPr>
          <p:cNvSpPr txBox="1"/>
          <p:nvPr/>
        </p:nvSpPr>
        <p:spPr>
          <a:xfrm>
            <a:off x="3284543" y="4262777"/>
            <a:ext cx="2506601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수정하기</a:t>
            </a:r>
            <a:r>
              <a:rPr lang="en-US" altLang="ko-KR" dirty="0"/>
              <a:t>, </a:t>
            </a:r>
            <a:r>
              <a:rPr lang="ko-KR" altLang="en-US" dirty="0"/>
              <a:t>삭제하기</a:t>
            </a:r>
            <a:r>
              <a:rPr lang="en-US" altLang="ko-KR" dirty="0"/>
              <a:t>, </a:t>
            </a:r>
            <a:r>
              <a:rPr lang="ko-KR" altLang="en-US" dirty="0" err="1"/>
              <a:t>뒤로가기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0639F701-9468-4245-B9C0-4046EED5DF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41" y="2881841"/>
            <a:ext cx="6015469" cy="339444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77C6031-7BF6-4445-96D6-219C96FC453C}"/>
              </a:ext>
            </a:extLst>
          </p:cNvPr>
          <p:cNvSpPr txBox="1"/>
          <p:nvPr/>
        </p:nvSpPr>
        <p:spPr>
          <a:xfrm>
            <a:off x="10179382" y="2440558"/>
            <a:ext cx="1759894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룩북</a:t>
            </a:r>
            <a:r>
              <a:rPr lang="ko-KR" alt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게시글 수정</a:t>
            </a:r>
          </a:p>
        </p:txBody>
      </p:sp>
    </p:spTree>
    <p:extLst>
      <p:ext uri="{BB962C8B-B14F-4D97-AF65-F5344CB8AC3E}">
        <p14:creationId xmlns:p14="http://schemas.microsoft.com/office/powerpoint/2010/main" val="1207257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347B063-CCC7-4F86-B86F-549566181F66}"/>
              </a:ext>
            </a:extLst>
          </p:cNvPr>
          <p:cNvSpPr txBox="1"/>
          <p:nvPr/>
        </p:nvSpPr>
        <p:spPr>
          <a:xfrm>
            <a:off x="-1" y="0"/>
            <a:ext cx="471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07. </a:t>
            </a:r>
            <a:r>
              <a:rPr lang="ko-KR" alt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구현된 화면   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페이지 </a:t>
            </a:r>
            <a:r>
              <a:rPr lang="en-US" altLang="ko-KR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</a:t>
            </a:r>
            <a:r>
              <a:rPr lang="en-US" altLang="ko-KR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dirty="0"/>
          </a:p>
        </p:txBody>
      </p:sp>
      <p:cxnSp>
        <p:nvCxnSpPr>
          <p:cNvPr id="5" name="직선 연결선[R] 5">
            <a:extLst>
              <a:ext uri="{FF2B5EF4-FFF2-40B4-BE49-F238E27FC236}">
                <a16:creationId xmlns:a16="http://schemas.microsoft.com/office/drawing/2014/main" xmlns="" id="{37442BFF-8E65-464D-8D48-60B5DCF24D76}"/>
              </a:ext>
            </a:extLst>
          </p:cNvPr>
          <p:cNvCxnSpPr>
            <a:cxnSpLocks/>
          </p:cNvCxnSpPr>
          <p:nvPr/>
        </p:nvCxnSpPr>
        <p:spPr>
          <a:xfrm>
            <a:off x="4712677" y="417122"/>
            <a:ext cx="7226599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4C37C351-FF32-4AD2-8407-9DA16D9CCC24}"/>
              </a:ext>
            </a:extLst>
          </p:cNvPr>
          <p:cNvCxnSpPr>
            <a:cxnSpLocks/>
          </p:cNvCxnSpPr>
          <p:nvPr/>
        </p:nvCxnSpPr>
        <p:spPr>
          <a:xfrm>
            <a:off x="285168" y="6548290"/>
            <a:ext cx="116541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A46C074-F493-4BA4-8434-E01DB89336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3" b="21048"/>
          <a:stretch/>
        </p:blipFill>
        <p:spPr>
          <a:xfrm>
            <a:off x="524577" y="1243453"/>
            <a:ext cx="5647623" cy="2585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10FA6DE4-71C0-433A-B4D1-4ED539D08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9" b="54570"/>
          <a:stretch/>
        </p:blipFill>
        <p:spPr>
          <a:xfrm>
            <a:off x="1968847" y="3969307"/>
            <a:ext cx="8286750" cy="227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A9699A7-47B2-408B-A74C-8BDF97D25D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3152" y="1146808"/>
            <a:ext cx="4733514" cy="2560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2E62323-4B79-4432-AAC9-918E858FF820}"/>
              </a:ext>
            </a:extLst>
          </p:cNvPr>
          <p:cNvSpPr txBox="1"/>
          <p:nvPr/>
        </p:nvSpPr>
        <p:spPr>
          <a:xfrm>
            <a:off x="627717" y="808254"/>
            <a:ext cx="1753944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 관리 페이지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7B0D781-2D7B-4784-BA21-B87140FB985B}"/>
              </a:ext>
            </a:extLst>
          </p:cNvPr>
          <p:cNvSpPr txBox="1"/>
          <p:nvPr/>
        </p:nvSpPr>
        <p:spPr>
          <a:xfrm>
            <a:off x="6853152" y="718465"/>
            <a:ext cx="1753944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룩북</a:t>
            </a:r>
            <a:r>
              <a:rPr lang="ko-KR" alt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관리 페이지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BA55B65-A3A8-4836-B857-E822FE031838}"/>
              </a:ext>
            </a:extLst>
          </p:cNvPr>
          <p:cNvSpPr txBox="1"/>
          <p:nvPr/>
        </p:nvSpPr>
        <p:spPr>
          <a:xfrm>
            <a:off x="6853152" y="4012006"/>
            <a:ext cx="1753944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관리 페이지</a:t>
            </a:r>
          </a:p>
        </p:txBody>
      </p:sp>
    </p:spTree>
    <p:extLst>
      <p:ext uri="{BB962C8B-B14F-4D97-AF65-F5344CB8AC3E}">
        <p14:creationId xmlns:p14="http://schemas.microsoft.com/office/powerpoint/2010/main" val="1637827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347B063-CCC7-4F86-B86F-549566181F66}"/>
              </a:ext>
            </a:extLst>
          </p:cNvPr>
          <p:cNvSpPr txBox="1"/>
          <p:nvPr/>
        </p:nvSpPr>
        <p:spPr>
          <a:xfrm>
            <a:off x="-1" y="0"/>
            <a:ext cx="4659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07. </a:t>
            </a:r>
            <a:r>
              <a:rPr lang="ko-KR" alt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구현된 화면   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페이지 </a:t>
            </a:r>
            <a:r>
              <a:rPr lang="en-US" altLang="ko-KR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</a:t>
            </a:r>
            <a:r>
              <a:rPr lang="en-US" altLang="ko-KR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4C37C351-FF32-4AD2-8407-9DA16D9CCC24}"/>
              </a:ext>
            </a:extLst>
          </p:cNvPr>
          <p:cNvCxnSpPr>
            <a:cxnSpLocks/>
          </p:cNvCxnSpPr>
          <p:nvPr/>
        </p:nvCxnSpPr>
        <p:spPr>
          <a:xfrm>
            <a:off x="285168" y="6548290"/>
            <a:ext cx="116541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2E62323-4B79-4432-AAC9-918E858FF820}"/>
              </a:ext>
            </a:extLst>
          </p:cNvPr>
          <p:cNvSpPr txBox="1"/>
          <p:nvPr/>
        </p:nvSpPr>
        <p:spPr>
          <a:xfrm>
            <a:off x="627717" y="1114677"/>
            <a:ext cx="127065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 삭제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F80E907-81DB-49B9-91C4-BB07BC0CF3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1" t="2326" r="8448" b="-2060"/>
          <a:stretch/>
        </p:blipFill>
        <p:spPr>
          <a:xfrm>
            <a:off x="627717" y="1683024"/>
            <a:ext cx="5605669" cy="35993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A644DEC-AE48-419C-9695-BCBABC6643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" b="5712"/>
          <a:stretch/>
        </p:blipFill>
        <p:spPr>
          <a:xfrm>
            <a:off x="699080" y="5579462"/>
            <a:ext cx="4813825" cy="3940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68401F54-DF75-4E64-B21A-C32D9F9533CD}"/>
              </a:ext>
            </a:extLst>
          </p:cNvPr>
          <p:cNvCxnSpPr>
            <a:cxnSpLocks/>
          </p:cNvCxnSpPr>
          <p:nvPr/>
        </p:nvCxnSpPr>
        <p:spPr>
          <a:xfrm flipH="1">
            <a:off x="5230285" y="5044999"/>
            <a:ext cx="324677" cy="397110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2429FC6-98A6-472E-9135-EC1E9BFB65FA}"/>
              </a:ext>
            </a:extLst>
          </p:cNvPr>
          <p:cNvSpPr/>
          <p:nvPr/>
        </p:nvSpPr>
        <p:spPr>
          <a:xfrm flipH="1" flipV="1">
            <a:off x="5174976" y="5482464"/>
            <a:ext cx="337929" cy="58800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469E7549-4844-4044-AAA0-035C5CCC8921}"/>
              </a:ext>
            </a:extLst>
          </p:cNvPr>
          <p:cNvSpPr/>
          <p:nvPr/>
        </p:nvSpPr>
        <p:spPr>
          <a:xfrm flipH="1" flipV="1">
            <a:off x="5587752" y="4919731"/>
            <a:ext cx="305480" cy="26049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361B7FC6-F94B-41DB-903F-1BE2CB683B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352" b="1338"/>
          <a:stretch/>
        </p:blipFill>
        <p:spPr>
          <a:xfrm>
            <a:off x="6477197" y="1466426"/>
            <a:ext cx="5087086" cy="36488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A59AC1B8-F23E-4A04-8FC6-4AB155D164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97" y="5690085"/>
            <a:ext cx="5220826" cy="2641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C3100D2-13AF-458E-A5F9-02B573B0B33D}"/>
              </a:ext>
            </a:extLst>
          </p:cNvPr>
          <p:cNvSpPr txBox="1"/>
          <p:nvPr/>
        </p:nvSpPr>
        <p:spPr>
          <a:xfrm>
            <a:off x="6477197" y="1000106"/>
            <a:ext cx="127065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 수정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92C55940-5EE1-40F8-8A09-85081417DECF}"/>
              </a:ext>
            </a:extLst>
          </p:cNvPr>
          <p:cNvSpPr/>
          <p:nvPr/>
        </p:nvSpPr>
        <p:spPr>
          <a:xfrm flipH="1" flipV="1">
            <a:off x="10700527" y="4865284"/>
            <a:ext cx="305480" cy="26049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A975E429-926F-4F5F-837C-E3B6D9DCE003}"/>
              </a:ext>
            </a:extLst>
          </p:cNvPr>
          <p:cNvCxnSpPr>
            <a:cxnSpLocks/>
          </p:cNvCxnSpPr>
          <p:nvPr/>
        </p:nvCxnSpPr>
        <p:spPr>
          <a:xfrm flipH="1">
            <a:off x="10511277" y="5218490"/>
            <a:ext cx="324677" cy="397110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77682285-B8BC-4160-906A-89CDCA7442D6}"/>
              </a:ext>
            </a:extLst>
          </p:cNvPr>
          <p:cNvSpPr/>
          <p:nvPr/>
        </p:nvSpPr>
        <p:spPr>
          <a:xfrm flipH="1" flipV="1">
            <a:off x="11409594" y="5605340"/>
            <a:ext cx="337929" cy="58800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[R] 5">
            <a:extLst>
              <a:ext uri="{FF2B5EF4-FFF2-40B4-BE49-F238E27FC236}">
                <a16:creationId xmlns:a16="http://schemas.microsoft.com/office/drawing/2014/main" xmlns="" id="{287CF3B4-CCDD-41BB-A098-36A1ADDFBE8F}"/>
              </a:ext>
            </a:extLst>
          </p:cNvPr>
          <p:cNvCxnSpPr>
            <a:cxnSpLocks/>
          </p:cNvCxnSpPr>
          <p:nvPr/>
        </p:nvCxnSpPr>
        <p:spPr>
          <a:xfrm>
            <a:off x="4712677" y="417122"/>
            <a:ext cx="7226599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85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FF80CF4C-E840-4FA7-8E83-01DC00B0CA98}"/>
              </a:ext>
            </a:extLst>
          </p:cNvPr>
          <p:cNvGrpSpPr/>
          <p:nvPr/>
        </p:nvGrpSpPr>
        <p:grpSpPr>
          <a:xfrm>
            <a:off x="2665239" y="1503679"/>
            <a:ext cx="6019877" cy="4205220"/>
            <a:chOff x="627717" y="1705557"/>
            <a:chExt cx="6019877" cy="420522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070D4570-39E1-4AEE-AF3F-AD233C6C5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3" r="9937" b="6083"/>
            <a:stretch/>
          </p:blipFill>
          <p:spPr>
            <a:xfrm>
              <a:off x="627717" y="1705557"/>
              <a:ext cx="6019877" cy="42052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469E7549-4844-4044-AAA0-035C5CCC8921}"/>
                </a:ext>
              </a:extLst>
            </p:cNvPr>
            <p:cNvSpPr/>
            <p:nvPr/>
          </p:nvSpPr>
          <p:spPr>
            <a:xfrm flipH="1" flipV="1">
              <a:off x="5764116" y="5650280"/>
              <a:ext cx="305480" cy="26049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95E77F9-B5F5-4507-BF03-0D973EE2C7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" t="1" r="3251" b="1695"/>
          <a:stretch/>
        </p:blipFill>
        <p:spPr>
          <a:xfrm>
            <a:off x="1680195" y="6042083"/>
            <a:ext cx="8220851" cy="338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4C37C351-FF32-4AD2-8407-9DA16D9CCC24}"/>
              </a:ext>
            </a:extLst>
          </p:cNvPr>
          <p:cNvCxnSpPr>
            <a:cxnSpLocks/>
          </p:cNvCxnSpPr>
          <p:nvPr/>
        </p:nvCxnSpPr>
        <p:spPr>
          <a:xfrm>
            <a:off x="285168" y="6548290"/>
            <a:ext cx="116541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2E62323-4B79-4432-AAC9-918E858FF820}"/>
              </a:ext>
            </a:extLst>
          </p:cNvPr>
          <p:cNvSpPr txBox="1"/>
          <p:nvPr/>
        </p:nvSpPr>
        <p:spPr>
          <a:xfrm>
            <a:off x="2665239" y="979824"/>
            <a:ext cx="127065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 추가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68401F54-DF75-4E64-B21A-C32D9F9533CD}"/>
              </a:ext>
            </a:extLst>
          </p:cNvPr>
          <p:cNvCxnSpPr>
            <a:cxnSpLocks/>
          </p:cNvCxnSpPr>
          <p:nvPr/>
        </p:nvCxnSpPr>
        <p:spPr>
          <a:xfrm flipH="1">
            <a:off x="7459734" y="5578650"/>
            <a:ext cx="74126" cy="529546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D80F1E-1F88-4064-B68E-0872AC4E350C}"/>
              </a:ext>
            </a:extLst>
          </p:cNvPr>
          <p:cNvSpPr txBox="1"/>
          <p:nvPr/>
        </p:nvSpPr>
        <p:spPr>
          <a:xfrm>
            <a:off x="-1" y="0"/>
            <a:ext cx="4659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07. </a:t>
            </a:r>
            <a:r>
              <a:rPr lang="ko-KR" alt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구현된 화면   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페이지 </a:t>
            </a:r>
            <a:r>
              <a:rPr lang="en-US" altLang="ko-KR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</a:t>
            </a:r>
            <a:r>
              <a:rPr lang="en-US" altLang="ko-KR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dirty="0"/>
          </a:p>
        </p:txBody>
      </p:sp>
      <p:cxnSp>
        <p:nvCxnSpPr>
          <p:cNvPr id="12" name="직선 연결선[R] 5">
            <a:extLst>
              <a:ext uri="{FF2B5EF4-FFF2-40B4-BE49-F238E27FC236}">
                <a16:creationId xmlns:a16="http://schemas.microsoft.com/office/drawing/2014/main" xmlns="" id="{6029396F-D053-4B6F-8107-A15BB36B6D55}"/>
              </a:ext>
            </a:extLst>
          </p:cNvPr>
          <p:cNvCxnSpPr>
            <a:cxnSpLocks/>
          </p:cNvCxnSpPr>
          <p:nvPr/>
        </p:nvCxnSpPr>
        <p:spPr>
          <a:xfrm>
            <a:off x="4712677" y="417122"/>
            <a:ext cx="7226599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201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4C37C351-FF32-4AD2-8407-9DA16D9CCC24}"/>
              </a:ext>
            </a:extLst>
          </p:cNvPr>
          <p:cNvCxnSpPr>
            <a:cxnSpLocks/>
          </p:cNvCxnSpPr>
          <p:nvPr/>
        </p:nvCxnSpPr>
        <p:spPr>
          <a:xfrm>
            <a:off x="285168" y="6548290"/>
            <a:ext cx="116541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2E62323-4B79-4432-AAC9-918E858FF820}"/>
              </a:ext>
            </a:extLst>
          </p:cNvPr>
          <p:cNvSpPr txBox="1"/>
          <p:nvPr/>
        </p:nvSpPr>
        <p:spPr>
          <a:xfrm>
            <a:off x="508448" y="910250"/>
            <a:ext cx="127065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상세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F168D659-ACF1-4A84-901E-D27F81876BE2}"/>
              </a:ext>
            </a:extLst>
          </p:cNvPr>
          <p:cNvGrpSpPr/>
          <p:nvPr/>
        </p:nvGrpSpPr>
        <p:grpSpPr>
          <a:xfrm>
            <a:off x="596628" y="1517899"/>
            <a:ext cx="5794233" cy="3630572"/>
            <a:chOff x="596628" y="1517898"/>
            <a:chExt cx="6957111" cy="44808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4402DDAD-16F4-45E3-8580-D03E542D5E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3" t="1483" r="4217" b="4487"/>
            <a:stretch/>
          </p:blipFill>
          <p:spPr>
            <a:xfrm>
              <a:off x="596628" y="1517898"/>
              <a:ext cx="6957111" cy="44298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EA995067-B80F-4F45-A8B3-0FEBAF8E83B8}"/>
                </a:ext>
              </a:extLst>
            </p:cNvPr>
            <p:cNvSpPr/>
            <p:nvPr/>
          </p:nvSpPr>
          <p:spPr>
            <a:xfrm flipH="1" flipV="1">
              <a:off x="7006507" y="5726548"/>
              <a:ext cx="305480" cy="272195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0F15D7F-B71A-46F2-949E-60FC45B9D6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3" t="14488" r="2159" b="36563"/>
          <a:stretch/>
        </p:blipFill>
        <p:spPr>
          <a:xfrm>
            <a:off x="596628" y="5579961"/>
            <a:ext cx="10644530" cy="428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0D930BC-3A28-4F67-B720-559608080A8B}"/>
              </a:ext>
            </a:extLst>
          </p:cNvPr>
          <p:cNvSpPr txBox="1"/>
          <p:nvPr/>
        </p:nvSpPr>
        <p:spPr>
          <a:xfrm>
            <a:off x="9611139" y="5114036"/>
            <a:ext cx="1630019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탈퇴 결과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AFF1D282-C7BA-4D14-9370-557BACAA4DC7}"/>
              </a:ext>
            </a:extLst>
          </p:cNvPr>
          <p:cNvCxnSpPr>
            <a:cxnSpLocks/>
          </p:cNvCxnSpPr>
          <p:nvPr/>
        </p:nvCxnSpPr>
        <p:spPr>
          <a:xfrm>
            <a:off x="6390861" y="5050415"/>
            <a:ext cx="2872409" cy="325834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49BA9D5-726C-4E55-ADB5-2DA175487A5B}"/>
              </a:ext>
            </a:extLst>
          </p:cNvPr>
          <p:cNvSpPr txBox="1"/>
          <p:nvPr/>
        </p:nvSpPr>
        <p:spPr>
          <a:xfrm>
            <a:off x="-1" y="0"/>
            <a:ext cx="4659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07. </a:t>
            </a:r>
            <a:r>
              <a:rPr lang="ko-KR" alt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구현된 화면   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페이지 </a:t>
            </a:r>
            <a:r>
              <a:rPr lang="en-US" altLang="ko-KR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</a:t>
            </a:r>
            <a:r>
              <a:rPr lang="en-US" altLang="ko-KR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dirty="0"/>
          </a:p>
        </p:txBody>
      </p:sp>
      <p:cxnSp>
        <p:nvCxnSpPr>
          <p:cNvPr id="15" name="직선 연결선[R] 5">
            <a:extLst>
              <a:ext uri="{FF2B5EF4-FFF2-40B4-BE49-F238E27FC236}">
                <a16:creationId xmlns:a16="http://schemas.microsoft.com/office/drawing/2014/main" xmlns="" id="{194B37DD-1850-44BD-9341-D6B19D23FAE9}"/>
              </a:ext>
            </a:extLst>
          </p:cNvPr>
          <p:cNvCxnSpPr>
            <a:cxnSpLocks/>
          </p:cNvCxnSpPr>
          <p:nvPr/>
        </p:nvCxnSpPr>
        <p:spPr>
          <a:xfrm>
            <a:off x="4712677" y="417122"/>
            <a:ext cx="7226599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072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4C37C351-FF32-4AD2-8407-9DA16D9CCC24}"/>
              </a:ext>
            </a:extLst>
          </p:cNvPr>
          <p:cNvCxnSpPr>
            <a:cxnSpLocks/>
          </p:cNvCxnSpPr>
          <p:nvPr/>
        </p:nvCxnSpPr>
        <p:spPr>
          <a:xfrm>
            <a:off x="285168" y="6548290"/>
            <a:ext cx="116541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2E62323-4B79-4432-AAC9-918E858FF820}"/>
              </a:ext>
            </a:extLst>
          </p:cNvPr>
          <p:cNvSpPr txBox="1"/>
          <p:nvPr/>
        </p:nvSpPr>
        <p:spPr>
          <a:xfrm>
            <a:off x="508448" y="910250"/>
            <a:ext cx="127065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상세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F168D659-ACF1-4A84-901E-D27F81876BE2}"/>
              </a:ext>
            </a:extLst>
          </p:cNvPr>
          <p:cNvGrpSpPr/>
          <p:nvPr/>
        </p:nvGrpSpPr>
        <p:grpSpPr>
          <a:xfrm>
            <a:off x="596628" y="1517899"/>
            <a:ext cx="5794233" cy="3630572"/>
            <a:chOff x="596628" y="1517898"/>
            <a:chExt cx="6957111" cy="44808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4402DDAD-16F4-45E3-8580-D03E542D5E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3" t="1483" r="4217" b="4487"/>
            <a:stretch/>
          </p:blipFill>
          <p:spPr>
            <a:xfrm>
              <a:off x="596628" y="1517898"/>
              <a:ext cx="6957111" cy="44298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EA995067-B80F-4F45-A8B3-0FEBAF8E83B8}"/>
                </a:ext>
              </a:extLst>
            </p:cNvPr>
            <p:cNvSpPr/>
            <p:nvPr/>
          </p:nvSpPr>
          <p:spPr>
            <a:xfrm flipH="1" flipV="1">
              <a:off x="7006507" y="5726548"/>
              <a:ext cx="305480" cy="272195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0F15D7F-B71A-46F2-949E-60FC45B9D6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3" t="14488" r="2159" b="36563"/>
          <a:stretch/>
        </p:blipFill>
        <p:spPr>
          <a:xfrm>
            <a:off x="596628" y="5579961"/>
            <a:ext cx="10644530" cy="428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0D930BC-3A28-4F67-B720-559608080A8B}"/>
              </a:ext>
            </a:extLst>
          </p:cNvPr>
          <p:cNvSpPr txBox="1"/>
          <p:nvPr/>
        </p:nvSpPr>
        <p:spPr>
          <a:xfrm>
            <a:off x="9611139" y="5114036"/>
            <a:ext cx="1630019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탈퇴 결과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AFF1D282-C7BA-4D14-9370-557BACAA4DC7}"/>
              </a:ext>
            </a:extLst>
          </p:cNvPr>
          <p:cNvCxnSpPr>
            <a:cxnSpLocks/>
          </p:cNvCxnSpPr>
          <p:nvPr/>
        </p:nvCxnSpPr>
        <p:spPr>
          <a:xfrm>
            <a:off x="6390861" y="5050415"/>
            <a:ext cx="2872409" cy="325834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515F92-DF6F-4402-A395-A798D463CCB2}"/>
              </a:ext>
            </a:extLst>
          </p:cNvPr>
          <p:cNvSpPr txBox="1"/>
          <p:nvPr/>
        </p:nvSpPr>
        <p:spPr>
          <a:xfrm>
            <a:off x="-1" y="0"/>
            <a:ext cx="4659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07. </a:t>
            </a:r>
            <a:r>
              <a:rPr lang="ko-KR" alt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구현된 화면   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페이지 </a:t>
            </a:r>
            <a:r>
              <a:rPr lang="en-US" altLang="ko-KR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</a:t>
            </a:r>
            <a:r>
              <a:rPr lang="en-US" altLang="ko-KR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dirty="0"/>
          </a:p>
        </p:txBody>
      </p:sp>
      <p:cxnSp>
        <p:nvCxnSpPr>
          <p:cNvPr id="15" name="직선 연결선[R] 5">
            <a:extLst>
              <a:ext uri="{FF2B5EF4-FFF2-40B4-BE49-F238E27FC236}">
                <a16:creationId xmlns:a16="http://schemas.microsoft.com/office/drawing/2014/main" xmlns="" id="{BEF73234-75B0-4D70-B54A-C5C9D00CF5A0}"/>
              </a:ext>
            </a:extLst>
          </p:cNvPr>
          <p:cNvCxnSpPr>
            <a:cxnSpLocks/>
          </p:cNvCxnSpPr>
          <p:nvPr/>
        </p:nvCxnSpPr>
        <p:spPr>
          <a:xfrm>
            <a:off x="4712677" y="417122"/>
            <a:ext cx="7226599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716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4C37C351-FF32-4AD2-8407-9DA16D9CCC24}"/>
              </a:ext>
            </a:extLst>
          </p:cNvPr>
          <p:cNvCxnSpPr>
            <a:cxnSpLocks/>
          </p:cNvCxnSpPr>
          <p:nvPr/>
        </p:nvCxnSpPr>
        <p:spPr>
          <a:xfrm>
            <a:off x="285168" y="6548290"/>
            <a:ext cx="116541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2E62323-4B79-4432-AAC9-918E858FF820}"/>
              </a:ext>
            </a:extLst>
          </p:cNvPr>
          <p:cNvSpPr txBox="1"/>
          <p:nvPr/>
        </p:nvSpPr>
        <p:spPr>
          <a:xfrm>
            <a:off x="508448" y="910250"/>
            <a:ext cx="127065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룩북</a:t>
            </a:r>
            <a:r>
              <a:rPr lang="ko-KR" alt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삭제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515F92-DF6F-4402-A395-A798D463CCB2}"/>
              </a:ext>
            </a:extLst>
          </p:cNvPr>
          <p:cNvSpPr txBox="1"/>
          <p:nvPr/>
        </p:nvSpPr>
        <p:spPr>
          <a:xfrm>
            <a:off x="-1" y="0"/>
            <a:ext cx="4659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07. </a:t>
            </a:r>
            <a:r>
              <a:rPr lang="ko-KR" alt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구현된 화면   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페이지 </a:t>
            </a:r>
            <a:r>
              <a:rPr lang="en-US" altLang="ko-KR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룩북</a:t>
            </a:r>
            <a:r>
              <a:rPr lang="en-US" altLang="ko-KR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dirty="0"/>
          </a:p>
        </p:txBody>
      </p:sp>
      <p:cxnSp>
        <p:nvCxnSpPr>
          <p:cNvPr id="15" name="직선 연결선[R] 5">
            <a:extLst>
              <a:ext uri="{FF2B5EF4-FFF2-40B4-BE49-F238E27FC236}">
                <a16:creationId xmlns:a16="http://schemas.microsoft.com/office/drawing/2014/main" xmlns="" id="{BEF73234-75B0-4D70-B54A-C5C9D00CF5A0}"/>
              </a:ext>
            </a:extLst>
          </p:cNvPr>
          <p:cNvCxnSpPr>
            <a:cxnSpLocks/>
          </p:cNvCxnSpPr>
          <p:nvPr/>
        </p:nvCxnSpPr>
        <p:spPr>
          <a:xfrm>
            <a:off x="4712677" y="417122"/>
            <a:ext cx="7226599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E9D20D3-6AC0-4768-85B7-9716C26D3F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" r="3504"/>
          <a:stretch/>
        </p:blipFill>
        <p:spPr>
          <a:xfrm>
            <a:off x="468883" y="1504736"/>
            <a:ext cx="5460023" cy="4123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BF34092-708E-4B1B-BC59-8FFFA4D00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" t="7874" r="2449" b="36503"/>
          <a:stretch/>
        </p:blipFill>
        <p:spPr>
          <a:xfrm>
            <a:off x="4953039" y="3131871"/>
            <a:ext cx="6128239" cy="150348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BC109492-F752-4788-9006-543B3CE8C390}"/>
              </a:ext>
            </a:extLst>
          </p:cNvPr>
          <p:cNvSpPr/>
          <p:nvPr/>
        </p:nvSpPr>
        <p:spPr>
          <a:xfrm flipH="1" flipV="1">
            <a:off x="5340458" y="5407783"/>
            <a:ext cx="588447" cy="29842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7DF7CBA5-0871-4BB7-80B0-FA3C7CF38A0E}"/>
              </a:ext>
            </a:extLst>
          </p:cNvPr>
          <p:cNvCxnSpPr>
            <a:cxnSpLocks/>
          </p:cNvCxnSpPr>
          <p:nvPr/>
        </p:nvCxnSpPr>
        <p:spPr>
          <a:xfrm flipV="1">
            <a:off x="5453567" y="4352192"/>
            <a:ext cx="1835256" cy="580226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3EDCF01-24CE-447A-9DC0-57FDDBAB6FC4}"/>
              </a:ext>
            </a:extLst>
          </p:cNvPr>
          <p:cNvSpPr txBox="1"/>
          <p:nvPr/>
        </p:nvSpPr>
        <p:spPr>
          <a:xfrm>
            <a:off x="9356162" y="2541552"/>
            <a:ext cx="1630019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룩북</a:t>
            </a:r>
            <a:r>
              <a:rPr lang="ko-KR" altLang="en-US" sz="1600" b="1" i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삭제 결과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809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41F26AA-3691-4A69-81C0-152535160AE4}"/>
              </a:ext>
            </a:extLst>
          </p:cNvPr>
          <p:cNvGrpSpPr/>
          <p:nvPr/>
        </p:nvGrpSpPr>
        <p:grpSpPr>
          <a:xfrm>
            <a:off x="3395662" y="2433161"/>
            <a:ext cx="5400675" cy="1805061"/>
            <a:chOff x="4872038" y="1657350"/>
            <a:chExt cx="5400675" cy="18050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649335DC-E165-4B12-8EDE-627B395D767F}"/>
                </a:ext>
              </a:extLst>
            </p:cNvPr>
            <p:cNvSpPr txBox="1"/>
            <p:nvPr/>
          </p:nvSpPr>
          <p:spPr>
            <a:xfrm>
              <a:off x="4872038" y="1657350"/>
              <a:ext cx="5400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en-US" altLang="x-none" dirty="0">
                  <a:solidFill>
                    <a:schemeClr val="bg2">
                      <a:lumMod val="25000"/>
                    </a:schemeClr>
                  </a:solidFill>
                  <a:latin typeface="Britannic Bold" panose="020B0903060703020204" pitchFamily="34" charset="0"/>
                  <a:ea typeface="APPLE SD GOTHICNEO EXTRABOLD" panose="02000300000000000000"/>
                </a:rPr>
                <a:t>Thank you for watching</a:t>
              </a:r>
              <a:endParaRPr kumimoji="1" lang="x-none" altLang="en-US" dirty="0">
                <a:solidFill>
                  <a:schemeClr val="bg2">
                    <a:lumMod val="25000"/>
                  </a:schemeClr>
                </a:solidFill>
                <a:latin typeface="Britannic Bold" panose="020B0903060703020204" pitchFamily="34" charset="0"/>
                <a:ea typeface="APPLE SD GOTHICNEO EXTRABOLD" panose="02000300000000000000"/>
              </a:endParaRPr>
            </a:p>
          </p:txBody>
        </p:sp>
        <p:cxnSp>
          <p:nvCxnSpPr>
            <p:cNvPr id="6" name="직선 연결선[R] 7">
              <a:extLst>
                <a:ext uri="{FF2B5EF4-FFF2-40B4-BE49-F238E27FC236}">
                  <a16:creationId xmlns:a16="http://schemas.microsoft.com/office/drawing/2014/main" xmlns="" id="{5C2952B5-26BD-4FA7-B6E0-B10192A16895}"/>
                </a:ext>
              </a:extLst>
            </p:cNvPr>
            <p:cNvCxnSpPr>
              <a:cxnSpLocks/>
            </p:cNvCxnSpPr>
            <p:nvPr/>
          </p:nvCxnSpPr>
          <p:spPr>
            <a:xfrm>
              <a:off x="4872038" y="2205198"/>
              <a:ext cx="5400675" cy="0"/>
            </a:xfrm>
            <a:prstGeom prst="line">
              <a:avLst/>
            </a:prstGeom>
            <a:ln w="254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A7CC63C7-9817-420A-AC77-B2BA3356014E}"/>
                </a:ext>
              </a:extLst>
            </p:cNvPr>
            <p:cNvSpPr txBox="1"/>
            <p:nvPr/>
          </p:nvSpPr>
          <p:spPr>
            <a:xfrm>
              <a:off x="6625647" y="2354415"/>
              <a:ext cx="1893455" cy="110799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en-US" altLang="ko-KR" sz="66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ritannic Bold" panose="020B0903060703020204" pitchFamily="34" charset="0"/>
                </a:rPr>
                <a:t>Q&amp;A </a:t>
              </a:r>
              <a:endParaRPr kumimoji="1" lang="x-none" altLang="en-US" sz="6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6936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9976AD9-9CCF-4AE2-A427-5696BB5E316E}"/>
              </a:ext>
            </a:extLst>
          </p:cNvPr>
          <p:cNvGrpSpPr/>
          <p:nvPr/>
        </p:nvGrpSpPr>
        <p:grpSpPr>
          <a:xfrm>
            <a:off x="2474613" y="1563146"/>
            <a:ext cx="2357295" cy="3927362"/>
            <a:chOff x="3310830" y="1536692"/>
            <a:chExt cx="2357295" cy="3927362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xmlns="" id="{43383AB6-F8B2-443F-A522-A20AA8CEE972}"/>
                </a:ext>
              </a:extLst>
            </p:cNvPr>
            <p:cNvSpPr/>
            <p:nvPr/>
          </p:nvSpPr>
          <p:spPr>
            <a:xfrm>
              <a:off x="3394649" y="4577006"/>
              <a:ext cx="2189655" cy="88704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상품 리스트 구현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dist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상품 상세 화면 구현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xmlns="" id="{4E6D2321-66BF-4A41-AA78-CD8A7D8E7EBD}"/>
                </a:ext>
              </a:extLst>
            </p:cNvPr>
            <p:cNvGrpSpPr/>
            <p:nvPr/>
          </p:nvGrpSpPr>
          <p:grpSpPr>
            <a:xfrm>
              <a:off x="3310830" y="1536692"/>
              <a:ext cx="2357295" cy="2874750"/>
              <a:chOff x="9534802" y="3759209"/>
              <a:chExt cx="2357295" cy="2874750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xmlns="" id="{F6ADE05E-A905-4B73-82ED-6A2727EE28DF}"/>
                  </a:ext>
                </a:extLst>
              </p:cNvPr>
              <p:cNvGrpSpPr/>
              <p:nvPr/>
            </p:nvGrpSpPr>
            <p:grpSpPr>
              <a:xfrm>
                <a:off x="9534802" y="3759209"/>
                <a:ext cx="2357295" cy="2874750"/>
                <a:chOff x="6629677" y="3429000"/>
                <a:chExt cx="2357295" cy="2874750"/>
              </a:xfrm>
            </p:grpSpPr>
            <p:pic>
              <p:nvPicPr>
                <p:cNvPr id="28" name="Object 3">
                  <a:extLst>
                    <a:ext uri="{FF2B5EF4-FFF2-40B4-BE49-F238E27FC236}">
                      <a16:creationId xmlns:a16="http://schemas.microsoft.com/office/drawing/2014/main" xmlns="" id="{2F61EDFF-C6DD-42ED-AFA1-30FDE64395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629677" y="3429000"/>
                  <a:ext cx="2357295" cy="287475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7" name="그림 26" descr="인형이(가) 표시된 사진&#10;&#10;자동 생성된 설명">
                  <a:extLst>
                    <a:ext uri="{FF2B5EF4-FFF2-40B4-BE49-F238E27FC236}">
                      <a16:creationId xmlns:a16="http://schemas.microsoft.com/office/drawing/2014/main" xmlns="" id="{B07CB5B2-1A58-402C-99FC-DE7DC88227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9270" y="3802912"/>
                  <a:ext cx="1464176" cy="1641369"/>
                </a:xfrm>
                <a:prstGeom prst="rect">
                  <a:avLst/>
                </a:prstGeom>
                <a:effectLst>
                  <a:outerShdw blurRad="152400" dist="38100" sx="101000" sy="101000" algn="tl" rotWithShape="0">
                    <a:prstClr val="black">
                      <a:alpha val="70000"/>
                    </a:prstClr>
                  </a:outerShdw>
                </a:effectLst>
              </p:spPr>
            </p:pic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xmlns="" id="{69848FF3-8A6A-4441-8285-4FF4C964BBB8}"/>
                  </a:ext>
                </a:extLst>
              </p:cNvPr>
              <p:cNvSpPr txBox="1"/>
              <p:nvPr/>
            </p:nvSpPr>
            <p:spPr>
              <a:xfrm>
                <a:off x="10325263" y="5970390"/>
                <a:ext cx="962441" cy="36933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dk2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>
                    <a:solidFill>
                      <a:schemeClr val="bg1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>
                  <a:defRPr>
                    <a:latin typeface="+mj-lt"/>
                    <a:ea typeface="+mj-ea"/>
                    <a:cs typeface="+mj-cs"/>
                  </a:defRPr>
                </a:lvl2pPr>
                <a:lvl3pPr>
                  <a:defRPr>
                    <a:latin typeface="+mj-lt"/>
                    <a:ea typeface="+mj-ea"/>
                    <a:cs typeface="+mj-cs"/>
                  </a:defRPr>
                </a:lvl3pPr>
                <a:lvl4pPr>
                  <a:defRPr>
                    <a:latin typeface="+mj-lt"/>
                    <a:ea typeface="+mj-ea"/>
                    <a:cs typeface="+mj-cs"/>
                  </a:defRPr>
                </a:lvl4pPr>
                <a:lvl5pPr>
                  <a:defRPr>
                    <a:latin typeface="+mj-lt"/>
                    <a:ea typeface="+mj-ea"/>
                    <a:cs typeface="+mj-cs"/>
                  </a:defRPr>
                </a:lvl5pPr>
                <a:lvl6pPr>
                  <a:defRPr>
                    <a:latin typeface="+mj-lt"/>
                    <a:ea typeface="+mj-ea"/>
                    <a:cs typeface="+mj-cs"/>
                  </a:defRPr>
                </a:lvl6pPr>
                <a:lvl7pPr>
                  <a:defRPr>
                    <a:latin typeface="+mj-lt"/>
                    <a:ea typeface="+mj-ea"/>
                    <a:cs typeface="+mj-cs"/>
                  </a:defRPr>
                </a:lvl7pPr>
                <a:lvl8pPr>
                  <a:defRPr>
                    <a:latin typeface="+mj-lt"/>
                    <a:ea typeface="+mj-ea"/>
                    <a:cs typeface="+mj-cs"/>
                  </a:defRPr>
                </a:lvl8pPr>
                <a:lvl9pPr>
                  <a:defRPr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ko-KR" altLang="en-US" dirty="0"/>
                  <a:t>김다은</a:t>
                </a: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CDD098DA-21F9-4D90-9438-4ABDEFA19EAF}"/>
              </a:ext>
            </a:extLst>
          </p:cNvPr>
          <p:cNvGrpSpPr/>
          <p:nvPr/>
        </p:nvGrpSpPr>
        <p:grpSpPr>
          <a:xfrm>
            <a:off x="7332817" y="1584710"/>
            <a:ext cx="2357295" cy="3920220"/>
            <a:chOff x="6235656" y="1543834"/>
            <a:chExt cx="2357295" cy="3920220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xmlns="" id="{12258D1A-A85D-4DAF-A2A6-C0B81C6FDBD1}"/>
                </a:ext>
              </a:extLst>
            </p:cNvPr>
            <p:cNvSpPr/>
            <p:nvPr/>
          </p:nvSpPr>
          <p:spPr>
            <a:xfrm>
              <a:off x="6319474" y="4596108"/>
              <a:ext cx="2189655" cy="86794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관리자 페이지 구현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dist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상품관리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</a:p>
            <a:p>
              <a:pPr algn="dist"/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룩북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게시판 관리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F8891CF5-8B18-4FBB-ADB0-422A21C518A5}"/>
                </a:ext>
              </a:extLst>
            </p:cNvPr>
            <p:cNvGrpSpPr/>
            <p:nvPr/>
          </p:nvGrpSpPr>
          <p:grpSpPr>
            <a:xfrm>
              <a:off x="6235656" y="1543834"/>
              <a:ext cx="2357295" cy="2874750"/>
              <a:chOff x="422432" y="3763283"/>
              <a:chExt cx="2357295" cy="287475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xmlns="" id="{CDAE503A-4F4A-4A6E-A51F-90718EAF475C}"/>
                  </a:ext>
                </a:extLst>
              </p:cNvPr>
              <p:cNvGrpSpPr/>
              <p:nvPr/>
            </p:nvGrpSpPr>
            <p:grpSpPr>
              <a:xfrm>
                <a:off x="422432" y="3763283"/>
                <a:ext cx="2357295" cy="2874750"/>
                <a:chOff x="9363683" y="570597"/>
                <a:chExt cx="2357295" cy="2874750"/>
              </a:xfrm>
            </p:grpSpPr>
            <p:pic>
              <p:nvPicPr>
                <p:cNvPr id="39" name="Object 3">
                  <a:extLst>
                    <a:ext uri="{FF2B5EF4-FFF2-40B4-BE49-F238E27FC236}">
                      <a16:creationId xmlns:a16="http://schemas.microsoft.com/office/drawing/2014/main" xmlns="" id="{1E8A714A-D3EB-4E94-B4B3-6F4D7C59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9363683" y="570597"/>
                  <a:ext cx="2357295" cy="287475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xmlns="" id="{186A69F9-BB1D-4E2E-9A8A-5C63D36EB2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89928" y="986629"/>
                  <a:ext cx="1794568" cy="169331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xmlns="" id="{BBFDE0D8-901A-4135-AFBF-632262537C2F}"/>
                  </a:ext>
                </a:extLst>
              </p:cNvPr>
              <p:cNvSpPr txBox="1"/>
              <p:nvPr/>
            </p:nvSpPr>
            <p:spPr>
              <a:xfrm>
                <a:off x="1164741" y="5975215"/>
                <a:ext cx="962441" cy="36933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dk2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>
                    <a:solidFill>
                      <a:schemeClr val="bg1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>
                  <a:defRPr>
                    <a:latin typeface="+mj-lt"/>
                    <a:ea typeface="+mj-ea"/>
                    <a:cs typeface="+mj-cs"/>
                  </a:defRPr>
                </a:lvl2pPr>
                <a:lvl3pPr>
                  <a:defRPr>
                    <a:latin typeface="+mj-lt"/>
                    <a:ea typeface="+mj-ea"/>
                    <a:cs typeface="+mj-cs"/>
                  </a:defRPr>
                </a:lvl3pPr>
                <a:lvl4pPr>
                  <a:defRPr>
                    <a:latin typeface="+mj-lt"/>
                    <a:ea typeface="+mj-ea"/>
                    <a:cs typeface="+mj-cs"/>
                  </a:defRPr>
                </a:lvl4pPr>
                <a:lvl5pPr>
                  <a:defRPr>
                    <a:latin typeface="+mj-lt"/>
                    <a:ea typeface="+mj-ea"/>
                    <a:cs typeface="+mj-cs"/>
                  </a:defRPr>
                </a:lvl5pPr>
                <a:lvl6pPr>
                  <a:defRPr>
                    <a:latin typeface="+mj-lt"/>
                    <a:ea typeface="+mj-ea"/>
                    <a:cs typeface="+mj-cs"/>
                  </a:defRPr>
                </a:lvl6pPr>
                <a:lvl7pPr>
                  <a:defRPr>
                    <a:latin typeface="+mj-lt"/>
                    <a:ea typeface="+mj-ea"/>
                    <a:cs typeface="+mj-cs"/>
                  </a:defRPr>
                </a:lvl7pPr>
                <a:lvl8pPr>
                  <a:defRPr>
                    <a:latin typeface="+mj-lt"/>
                    <a:ea typeface="+mj-ea"/>
                    <a:cs typeface="+mj-cs"/>
                  </a:defRPr>
                </a:lvl8pPr>
                <a:lvl9pPr>
                  <a:defRPr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ko-KR" altLang="en-US" dirty="0"/>
                  <a:t>현병호</a:t>
                </a:r>
              </a:p>
            </p:txBody>
          </p:sp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BB66D1BD-44B8-4F95-8A40-EF2979050C1C}"/>
              </a:ext>
            </a:extLst>
          </p:cNvPr>
          <p:cNvSpPr txBox="1"/>
          <p:nvPr/>
        </p:nvSpPr>
        <p:spPr>
          <a:xfrm>
            <a:off x="46095" y="23791"/>
            <a:ext cx="3225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01. 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조원소개 및 업무분담</a:t>
            </a:r>
            <a:endParaRPr lang="en-US" altLang="ko-KR" b="1" i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CBD84D3F-C990-4A44-BFF2-FB539891A749}"/>
              </a:ext>
            </a:extLst>
          </p:cNvPr>
          <p:cNvGrpSpPr/>
          <p:nvPr/>
        </p:nvGrpSpPr>
        <p:grpSpPr>
          <a:xfrm>
            <a:off x="9690112" y="1562395"/>
            <a:ext cx="2357295" cy="3946585"/>
            <a:chOff x="9184790" y="1536571"/>
            <a:chExt cx="2357295" cy="394658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D5F8A268-FD10-4AA6-8BDE-D18E08DA3B12}"/>
                </a:ext>
              </a:extLst>
            </p:cNvPr>
            <p:cNvGrpSpPr/>
            <p:nvPr/>
          </p:nvGrpSpPr>
          <p:grpSpPr>
            <a:xfrm>
              <a:off x="9184790" y="1536571"/>
              <a:ext cx="2357295" cy="3946585"/>
              <a:chOff x="5422391" y="1278200"/>
              <a:chExt cx="2357295" cy="3946585"/>
            </a:xfrm>
          </p:grpSpPr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xmlns="" id="{9628C825-B396-448B-977E-2A62213B47AD}"/>
                  </a:ext>
                </a:extLst>
              </p:cNvPr>
              <p:cNvSpPr/>
              <p:nvPr/>
            </p:nvSpPr>
            <p:spPr>
              <a:xfrm>
                <a:off x="5481900" y="4337737"/>
                <a:ext cx="2189655" cy="8870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회원가입 구현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dist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로그인 구현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xmlns="" id="{EE339C9D-C05D-48F2-A661-40547299EA8A}"/>
                  </a:ext>
                </a:extLst>
              </p:cNvPr>
              <p:cNvGrpSpPr/>
              <p:nvPr/>
            </p:nvGrpSpPr>
            <p:grpSpPr>
              <a:xfrm>
                <a:off x="5422391" y="1278200"/>
                <a:ext cx="2357295" cy="2874750"/>
                <a:chOff x="5138513" y="3740688"/>
                <a:chExt cx="2357295" cy="2874750"/>
              </a:xfrm>
            </p:grpSpPr>
            <p:pic>
              <p:nvPicPr>
                <p:cNvPr id="40" name="Object 3">
                  <a:extLst>
                    <a:ext uri="{FF2B5EF4-FFF2-40B4-BE49-F238E27FC236}">
                      <a16:creationId xmlns:a16="http://schemas.microsoft.com/office/drawing/2014/main" xmlns="" id="{96374C20-DF45-49E7-9FFB-80A973FC89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5138513" y="3740688"/>
                  <a:ext cx="2357295" cy="2874750"/>
                </a:xfrm>
                <a:prstGeom prst="rect">
                  <a:avLst/>
                </a:prstGeom>
              </p:spPr>
            </p:pic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xmlns="" id="{C1FAA42B-81DC-47B0-B46A-BAC4D2DA774B}"/>
                    </a:ext>
                  </a:extLst>
                </p:cNvPr>
                <p:cNvSpPr txBox="1"/>
                <p:nvPr/>
              </p:nvSpPr>
              <p:spPr>
                <a:xfrm>
                  <a:off x="5924804" y="5948461"/>
                  <a:ext cx="962441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dk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b="1">
                      <a:solidFill>
                        <a:schemeClr val="bg1"/>
                      </a:solidFill>
                      <a:effectLst/>
                      <a:latin typeface="나눔고딕" panose="020D0604000000000000" pitchFamily="50" charset="-127"/>
                      <a:ea typeface="나눔고딕" panose="020D0604000000000000" pitchFamily="50" charset="-127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ko-KR" altLang="en-US" dirty="0" err="1"/>
                    <a:t>유경우</a:t>
                  </a:r>
                  <a:endParaRPr lang="ko-KR" altLang="en-US" dirty="0"/>
                </a:p>
              </p:txBody>
            </p:sp>
          </p:grp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AD14351E-79DF-41DE-A985-C5FA1AC7B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0096" y="1996007"/>
              <a:ext cx="2032643" cy="162830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E4DA923A-1DAA-4347-A440-8BE25CD22E6C}"/>
              </a:ext>
            </a:extLst>
          </p:cNvPr>
          <p:cNvGrpSpPr/>
          <p:nvPr/>
        </p:nvGrpSpPr>
        <p:grpSpPr>
          <a:xfrm>
            <a:off x="101048" y="1521571"/>
            <a:ext cx="2357295" cy="4135058"/>
            <a:chOff x="642123" y="1536571"/>
            <a:chExt cx="2357295" cy="4135058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xmlns="" id="{7C32DAB2-5511-4D28-A839-D4C98E55723C}"/>
                </a:ext>
              </a:extLst>
            </p:cNvPr>
            <p:cNvSpPr/>
            <p:nvPr/>
          </p:nvSpPr>
          <p:spPr>
            <a:xfrm>
              <a:off x="725942" y="4577006"/>
              <a:ext cx="2189655" cy="109462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메인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CSS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디자인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dist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메인 화면 구현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dist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장바구니 구현</a:t>
              </a: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xmlns="" id="{8C8DA971-1252-46DF-97C4-1750D1C91345}"/>
                </a:ext>
              </a:extLst>
            </p:cNvPr>
            <p:cNvGrpSpPr/>
            <p:nvPr/>
          </p:nvGrpSpPr>
          <p:grpSpPr>
            <a:xfrm>
              <a:off x="642123" y="1536571"/>
              <a:ext cx="2357295" cy="2874750"/>
              <a:chOff x="422432" y="662400"/>
              <a:chExt cx="2357295" cy="2874750"/>
            </a:xfrm>
          </p:grpSpPr>
          <p:pic>
            <p:nvPicPr>
              <p:cNvPr id="31" name="Object 3">
                <a:extLst>
                  <a:ext uri="{FF2B5EF4-FFF2-40B4-BE49-F238E27FC236}">
                    <a16:creationId xmlns:a16="http://schemas.microsoft.com/office/drawing/2014/main" xmlns="" id="{C19FDAB2-ADD8-4B12-A279-26289DC4F6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22432" y="662400"/>
                <a:ext cx="2357295" cy="28747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xmlns="" id="{C24FC004-6737-49A5-9850-A4382EAF4D35}"/>
                  </a:ext>
                </a:extLst>
              </p:cNvPr>
              <p:cNvSpPr txBox="1"/>
              <p:nvPr/>
            </p:nvSpPr>
            <p:spPr>
              <a:xfrm>
                <a:off x="1178000" y="2905908"/>
                <a:ext cx="889412" cy="36933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dk2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>
                    <a:solidFill>
                      <a:schemeClr val="bg1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>
                  <a:defRPr>
                    <a:latin typeface="+mj-lt"/>
                    <a:ea typeface="+mj-ea"/>
                    <a:cs typeface="+mj-cs"/>
                  </a:defRPr>
                </a:lvl2pPr>
                <a:lvl3pPr>
                  <a:defRPr>
                    <a:latin typeface="+mj-lt"/>
                    <a:ea typeface="+mj-ea"/>
                    <a:cs typeface="+mj-cs"/>
                  </a:defRPr>
                </a:lvl3pPr>
                <a:lvl4pPr>
                  <a:defRPr>
                    <a:latin typeface="+mj-lt"/>
                    <a:ea typeface="+mj-ea"/>
                    <a:cs typeface="+mj-cs"/>
                  </a:defRPr>
                </a:lvl4pPr>
                <a:lvl5pPr>
                  <a:defRPr>
                    <a:latin typeface="+mj-lt"/>
                    <a:ea typeface="+mj-ea"/>
                    <a:cs typeface="+mj-cs"/>
                  </a:defRPr>
                </a:lvl5pPr>
                <a:lvl6pPr>
                  <a:defRPr>
                    <a:latin typeface="+mj-lt"/>
                    <a:ea typeface="+mj-ea"/>
                    <a:cs typeface="+mj-cs"/>
                  </a:defRPr>
                </a:lvl6pPr>
                <a:lvl7pPr>
                  <a:defRPr>
                    <a:latin typeface="+mj-lt"/>
                    <a:ea typeface="+mj-ea"/>
                    <a:cs typeface="+mj-cs"/>
                  </a:defRPr>
                </a:lvl7pPr>
                <a:lvl8pPr>
                  <a:defRPr>
                    <a:latin typeface="+mj-lt"/>
                    <a:ea typeface="+mj-ea"/>
                    <a:cs typeface="+mj-cs"/>
                  </a:defRPr>
                </a:lvl8pPr>
                <a:lvl9pPr>
                  <a:defRPr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ko-KR" altLang="en-US" dirty="0" err="1"/>
                  <a:t>이예림</a:t>
                </a:r>
                <a:endParaRPr lang="ko-KR" altLang="en-US" dirty="0"/>
              </a:p>
            </p:txBody>
          </p:sp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4D5A689E-B732-4895-B762-65E5EB697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348" y="1806668"/>
              <a:ext cx="1574922" cy="17440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162E0613-D535-4071-A79A-0B194D9662C4}"/>
              </a:ext>
            </a:extLst>
          </p:cNvPr>
          <p:cNvGrpSpPr/>
          <p:nvPr/>
        </p:nvGrpSpPr>
        <p:grpSpPr>
          <a:xfrm>
            <a:off x="4931435" y="1573377"/>
            <a:ext cx="2357295" cy="3946585"/>
            <a:chOff x="5422391" y="1278200"/>
            <a:chExt cx="2357295" cy="3946585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xmlns="" id="{E3BD0925-9D36-46B3-8783-085A558FB551}"/>
                </a:ext>
              </a:extLst>
            </p:cNvPr>
            <p:cNvSpPr/>
            <p:nvPr/>
          </p:nvSpPr>
          <p:spPr>
            <a:xfrm>
              <a:off x="5481900" y="4337737"/>
              <a:ext cx="2189655" cy="88704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룩북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게시판 구현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840A6E68-DB00-4E0C-9592-67342148CABF}"/>
                </a:ext>
              </a:extLst>
            </p:cNvPr>
            <p:cNvGrpSpPr/>
            <p:nvPr/>
          </p:nvGrpSpPr>
          <p:grpSpPr>
            <a:xfrm>
              <a:off x="5422391" y="1278200"/>
              <a:ext cx="2357295" cy="2874750"/>
              <a:chOff x="5138513" y="3740688"/>
              <a:chExt cx="2357295" cy="2874750"/>
            </a:xfrm>
          </p:grpSpPr>
          <p:pic>
            <p:nvPicPr>
              <p:cNvPr id="60" name="Object 3">
                <a:extLst>
                  <a:ext uri="{FF2B5EF4-FFF2-40B4-BE49-F238E27FC236}">
                    <a16:creationId xmlns:a16="http://schemas.microsoft.com/office/drawing/2014/main" xmlns="" id="{4549E92D-85E8-420D-BFAE-62246C4FBA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138513" y="3740688"/>
                <a:ext cx="2357295" cy="28747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xmlns="" id="{7CC8C136-E663-4487-AE29-9E3A60D79EA1}"/>
                  </a:ext>
                </a:extLst>
              </p:cNvPr>
              <p:cNvSpPr txBox="1"/>
              <p:nvPr/>
            </p:nvSpPr>
            <p:spPr>
              <a:xfrm>
                <a:off x="5947738" y="5943372"/>
                <a:ext cx="962441" cy="36933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dk2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진재혁</a:t>
                </a:r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B2E071E-D804-4C6E-8A55-491DF1C30E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165" y="2039718"/>
            <a:ext cx="1481429" cy="1643949"/>
          </a:xfrm>
          <a:prstGeom prst="rect">
            <a:avLst/>
          </a:prstGeom>
        </p:spPr>
      </p:pic>
      <p:cxnSp>
        <p:nvCxnSpPr>
          <p:cNvPr id="62" name="직선 연결선[R] 5">
            <a:extLst>
              <a:ext uri="{FF2B5EF4-FFF2-40B4-BE49-F238E27FC236}">
                <a16:creationId xmlns:a16="http://schemas.microsoft.com/office/drawing/2014/main" xmlns="" id="{EC9A7B16-718F-4989-B162-861A1AF08D2E}"/>
              </a:ext>
            </a:extLst>
          </p:cNvPr>
          <p:cNvCxnSpPr>
            <a:cxnSpLocks/>
          </p:cNvCxnSpPr>
          <p:nvPr/>
        </p:nvCxnSpPr>
        <p:spPr>
          <a:xfrm>
            <a:off x="3429890" y="417122"/>
            <a:ext cx="850938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5">
            <a:extLst>
              <a:ext uri="{FF2B5EF4-FFF2-40B4-BE49-F238E27FC236}">
                <a16:creationId xmlns:a16="http://schemas.microsoft.com/office/drawing/2014/main" xmlns="" id="{84863AC7-1EE8-4EF2-AD1F-89C232E5F67C}"/>
              </a:ext>
            </a:extLst>
          </p:cNvPr>
          <p:cNvCxnSpPr>
            <a:cxnSpLocks/>
          </p:cNvCxnSpPr>
          <p:nvPr/>
        </p:nvCxnSpPr>
        <p:spPr>
          <a:xfrm>
            <a:off x="285168" y="6548290"/>
            <a:ext cx="116541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40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0CCA1B3-3E6D-469A-BC1D-10B455C6E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262" y="798413"/>
            <a:ext cx="7229475" cy="6191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47581C8-AEEA-4585-970E-A18B1F4C5F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076" y="1051540"/>
            <a:ext cx="6697037" cy="38107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A25B631-851A-4BBA-9B4B-8C822C3D5B41}"/>
              </a:ext>
            </a:extLst>
          </p:cNvPr>
          <p:cNvSpPr txBox="1"/>
          <p:nvPr/>
        </p:nvSpPr>
        <p:spPr>
          <a:xfrm>
            <a:off x="0" y="0"/>
            <a:ext cx="27080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02. </a:t>
            </a:r>
            <a:r>
              <a:rPr lang="ko-KR" altLang="en-US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</a:t>
            </a:r>
            <a:r>
              <a:rPr lang="ko-KR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 </a:t>
            </a:r>
            <a:r>
              <a:rPr lang="ko-KR" altLang="en-US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선정 이유</a:t>
            </a:r>
            <a:endParaRPr lang="en-US" altLang="ko-KR" sz="1800" b="1" i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dirty="0"/>
          </a:p>
        </p:txBody>
      </p:sp>
      <p:cxnSp>
        <p:nvCxnSpPr>
          <p:cNvPr id="14" name="직선 연결선[R] 5">
            <a:extLst>
              <a:ext uri="{FF2B5EF4-FFF2-40B4-BE49-F238E27FC236}">
                <a16:creationId xmlns:a16="http://schemas.microsoft.com/office/drawing/2014/main" xmlns="" id="{A2D3CACE-CCA5-4692-A2B0-0E70820271DD}"/>
              </a:ext>
            </a:extLst>
          </p:cNvPr>
          <p:cNvCxnSpPr>
            <a:cxnSpLocks/>
          </p:cNvCxnSpPr>
          <p:nvPr/>
        </p:nvCxnSpPr>
        <p:spPr>
          <a:xfrm>
            <a:off x="2586835" y="417122"/>
            <a:ext cx="935244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72D3CAA-6639-445E-8B02-CEB59D74B8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4" r="21314"/>
          <a:stretch/>
        </p:blipFill>
        <p:spPr>
          <a:xfrm>
            <a:off x="2739887" y="1407064"/>
            <a:ext cx="6712226" cy="95254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BF987CE-1DFB-4B4A-ABC5-EB5E31B68C3D}"/>
              </a:ext>
            </a:extLst>
          </p:cNvPr>
          <p:cNvSpPr/>
          <p:nvPr/>
        </p:nvSpPr>
        <p:spPr>
          <a:xfrm>
            <a:off x="2739887" y="2286000"/>
            <a:ext cx="6712226" cy="2387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6269E0A-24C2-4913-849F-48C8F1FFF285}"/>
              </a:ext>
            </a:extLst>
          </p:cNvPr>
          <p:cNvSpPr txBox="1"/>
          <p:nvPr/>
        </p:nvSpPr>
        <p:spPr>
          <a:xfrm>
            <a:off x="3453437" y="2612740"/>
            <a:ext cx="5543540" cy="15696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2225">
            <a:solidFill>
              <a:schemeClr val="bg1"/>
            </a:solidFill>
          </a:ln>
          <a:effectLst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단순한 의류 쇼핑몰이 아니라 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기능도 할 수 있는 쇼핑몰을 만들어보고 싶었습니다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/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상하의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스트릿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algn="just"/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의류 쇼핑몰이지만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상의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하의만  판매 하고 있어서 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상하의 </a:t>
            </a:r>
            <a:r>
              <a:rPr lang="ko-KR" altLang="en-US" sz="16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스트릿이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되었습니다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107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4256368-4AA6-4913-BC93-42912C60FEA7}"/>
              </a:ext>
            </a:extLst>
          </p:cNvPr>
          <p:cNvSpPr txBox="1"/>
          <p:nvPr/>
        </p:nvSpPr>
        <p:spPr>
          <a:xfrm>
            <a:off x="0" y="0"/>
            <a:ext cx="4484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03. </a:t>
            </a:r>
            <a:r>
              <a:rPr lang="ko-KR" altLang="en-US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기간</a:t>
            </a:r>
            <a:endParaRPr lang="ko-KR" altLang="en-US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6D75BF7B-FD3F-48F5-9596-7FE714F724E9}"/>
              </a:ext>
            </a:extLst>
          </p:cNvPr>
          <p:cNvCxnSpPr>
            <a:cxnSpLocks/>
          </p:cNvCxnSpPr>
          <p:nvPr/>
        </p:nvCxnSpPr>
        <p:spPr>
          <a:xfrm>
            <a:off x="2031023" y="417122"/>
            <a:ext cx="990825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xmlns="" id="{C2592DBA-6B5A-46B1-8111-4267A3EFE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145198"/>
              </p:ext>
            </p:extLst>
          </p:nvPr>
        </p:nvGraphicFramePr>
        <p:xfrm>
          <a:off x="336820" y="1662944"/>
          <a:ext cx="11518360" cy="3936557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45480">
                  <a:extLst>
                    <a:ext uri="{9D8B030D-6E8A-4147-A177-3AD203B41FA5}">
                      <a16:colId xmlns:a16="http://schemas.microsoft.com/office/drawing/2014/main" xmlns="" val="3675618175"/>
                    </a:ext>
                  </a:extLst>
                </a:gridCol>
                <a:gridCol w="1645480">
                  <a:extLst>
                    <a:ext uri="{9D8B030D-6E8A-4147-A177-3AD203B41FA5}">
                      <a16:colId xmlns:a16="http://schemas.microsoft.com/office/drawing/2014/main" xmlns="" val="2403316855"/>
                    </a:ext>
                  </a:extLst>
                </a:gridCol>
                <a:gridCol w="1645480">
                  <a:extLst>
                    <a:ext uri="{9D8B030D-6E8A-4147-A177-3AD203B41FA5}">
                      <a16:colId xmlns:a16="http://schemas.microsoft.com/office/drawing/2014/main" xmlns="" val="1706946512"/>
                    </a:ext>
                  </a:extLst>
                </a:gridCol>
                <a:gridCol w="1645480">
                  <a:extLst>
                    <a:ext uri="{9D8B030D-6E8A-4147-A177-3AD203B41FA5}">
                      <a16:colId xmlns:a16="http://schemas.microsoft.com/office/drawing/2014/main" xmlns="" val="2708227173"/>
                    </a:ext>
                  </a:extLst>
                </a:gridCol>
                <a:gridCol w="1645480">
                  <a:extLst>
                    <a:ext uri="{9D8B030D-6E8A-4147-A177-3AD203B41FA5}">
                      <a16:colId xmlns:a16="http://schemas.microsoft.com/office/drawing/2014/main" xmlns="" val="2112975769"/>
                    </a:ext>
                  </a:extLst>
                </a:gridCol>
                <a:gridCol w="1645480">
                  <a:extLst>
                    <a:ext uri="{9D8B030D-6E8A-4147-A177-3AD203B41FA5}">
                      <a16:colId xmlns:a16="http://schemas.microsoft.com/office/drawing/2014/main" xmlns="" val="4285843085"/>
                    </a:ext>
                  </a:extLst>
                </a:gridCol>
                <a:gridCol w="1645480">
                  <a:extLst>
                    <a:ext uri="{9D8B030D-6E8A-4147-A177-3AD203B41FA5}">
                      <a16:colId xmlns:a16="http://schemas.microsoft.com/office/drawing/2014/main" xmlns="" val="733618258"/>
                    </a:ext>
                  </a:extLst>
                </a:gridCol>
              </a:tblGrid>
              <a:tr h="431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6692422"/>
                  </a:ext>
                </a:extLst>
              </a:tr>
              <a:tr h="431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</a:t>
                      </a:r>
                    </a:p>
                    <a:p>
                      <a:pPr latinLnBrk="1"/>
                      <a:r>
                        <a:rPr lang="en-US" altLang="ko-KR" sz="1600" b="1" dirty="0"/>
                        <a:t>Class Diagram </a:t>
                      </a:r>
                      <a:r>
                        <a:rPr lang="ko-KR" altLang="en-US" sz="1600" b="1" dirty="0" err="1"/>
                        <a:t>컨펌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</a:t>
                      </a:r>
                    </a:p>
                    <a:p>
                      <a:pPr latinLnBrk="1"/>
                      <a:r>
                        <a:rPr lang="en-US" altLang="ko-KR" b="1" dirty="0"/>
                        <a:t>UI</a:t>
                      </a:r>
                      <a:r>
                        <a:rPr lang="ko-KR" altLang="en-US" b="1" dirty="0"/>
                        <a:t> 재설계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ko-KR" altLang="en-US" b="1" dirty="0" err="1"/>
                        <a:t>룩북</a:t>
                      </a:r>
                      <a:r>
                        <a:rPr lang="ko-KR" altLang="en-US" b="1" dirty="0"/>
                        <a:t> 추가</a:t>
                      </a:r>
                      <a:r>
                        <a:rPr lang="en-US" altLang="ko-KR" b="1" dirty="0"/>
                        <a:t>)</a:t>
                      </a:r>
                    </a:p>
                    <a:p>
                      <a:pPr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</a:t>
                      </a:r>
                    </a:p>
                    <a:p>
                      <a:pPr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ERD</a:t>
                      </a:r>
                      <a:r>
                        <a:rPr lang="ko-KR" altLang="en-US" b="1" dirty="0"/>
                        <a:t> 작성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70794911"/>
                  </a:ext>
                </a:extLst>
              </a:tr>
              <a:tr h="431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21</a:t>
                      </a:r>
                    </a:p>
                    <a:p>
                      <a:pPr latinLnBrk="1"/>
                      <a:r>
                        <a:rPr lang="en-US" altLang="ko-KR" sz="1600" b="1" dirty="0"/>
                        <a:t>Class Diagram  </a:t>
                      </a:r>
                      <a:r>
                        <a:rPr lang="ko-KR" altLang="en-US" sz="1600" b="1" dirty="0"/>
                        <a:t>최종 수정</a:t>
                      </a:r>
                      <a:endParaRPr lang="en-US" altLang="ko-KR" sz="16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22</a:t>
                      </a:r>
                    </a:p>
                    <a:p>
                      <a:pPr latinLnBrk="1"/>
                      <a:r>
                        <a:rPr lang="ko-KR" altLang="en-US" b="1" dirty="0">
                          <a:highlight>
                            <a:srgbClr val="C0C0C0"/>
                          </a:highlight>
                        </a:rPr>
                        <a:t>코딩</a:t>
                      </a:r>
                      <a:r>
                        <a:rPr lang="en-US" altLang="ko-KR" b="1" dirty="0">
                          <a:highlight>
                            <a:srgbClr val="C0C0C0"/>
                          </a:highlight>
                        </a:rPr>
                        <a:t>!</a:t>
                      </a:r>
                      <a:endParaRPr lang="ko-KR" altLang="en-US" b="1" i="1" dirty="0">
                        <a:highlight>
                          <a:srgbClr val="C0C0C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35952440"/>
                  </a:ext>
                </a:extLst>
              </a:tr>
              <a:tr h="7445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29</a:t>
                      </a:r>
                    </a:p>
                    <a:p>
                      <a:pPr latinLnBrk="1"/>
                      <a:r>
                        <a:rPr lang="ko-KR" altLang="en-US" sz="1800" b="1" i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최종 발표 </a:t>
                      </a:r>
                      <a:r>
                        <a:rPr lang="en-US" altLang="ko-KR" sz="1800" b="1" i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! </a:t>
                      </a:r>
                    </a:p>
                    <a:p>
                      <a:pPr latinLnBrk="1"/>
                      <a:endParaRPr lang="en-US" altLang="ko-KR" b="1" i="1" dirty="0"/>
                    </a:p>
                    <a:p>
                      <a:pPr latinLnBrk="1"/>
                      <a:endParaRPr lang="ko-KR" altLang="en-US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4943067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55617FC-4BDE-4713-B100-88E9F0777B51}"/>
              </a:ext>
            </a:extLst>
          </p:cNvPr>
          <p:cNvSpPr txBox="1"/>
          <p:nvPr/>
        </p:nvSpPr>
        <p:spPr>
          <a:xfrm>
            <a:off x="336820" y="1125960"/>
            <a:ext cx="3048218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2021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</a:t>
            </a: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</a:t>
            </a: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14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</a:t>
            </a: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 6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</a:t>
            </a: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28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B52BE62D-688B-46C4-93CF-D745562F4191}"/>
              </a:ext>
            </a:extLst>
          </p:cNvPr>
          <p:cNvCxnSpPr/>
          <p:nvPr/>
        </p:nvCxnSpPr>
        <p:spPr>
          <a:xfrm>
            <a:off x="4404946" y="3763108"/>
            <a:ext cx="7192108" cy="0"/>
          </a:xfrm>
          <a:prstGeom prst="straightConnector1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91A782F6-711C-4991-8737-FBEE67407D36}"/>
              </a:ext>
            </a:extLst>
          </p:cNvPr>
          <p:cNvCxnSpPr>
            <a:cxnSpLocks/>
          </p:cNvCxnSpPr>
          <p:nvPr/>
        </p:nvCxnSpPr>
        <p:spPr>
          <a:xfrm>
            <a:off x="336820" y="4873869"/>
            <a:ext cx="3048218" cy="0"/>
          </a:xfrm>
          <a:prstGeom prst="straightConnector1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BC1179D8-60C7-4DA3-8B34-D901431980B9}"/>
              </a:ext>
            </a:extLst>
          </p:cNvPr>
          <p:cNvCxnSpPr>
            <a:cxnSpLocks/>
          </p:cNvCxnSpPr>
          <p:nvPr/>
        </p:nvCxnSpPr>
        <p:spPr>
          <a:xfrm>
            <a:off x="4882661" y="2579077"/>
            <a:ext cx="3540370" cy="0"/>
          </a:xfrm>
          <a:prstGeom prst="straightConnector1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31601A4D-BFCD-4F2D-825D-1E7EC7DF4705}"/>
              </a:ext>
            </a:extLst>
          </p:cNvPr>
          <p:cNvCxnSpPr>
            <a:cxnSpLocks/>
          </p:cNvCxnSpPr>
          <p:nvPr/>
        </p:nvCxnSpPr>
        <p:spPr>
          <a:xfrm>
            <a:off x="9993923" y="2579077"/>
            <a:ext cx="1664678" cy="0"/>
          </a:xfrm>
          <a:prstGeom prst="straightConnector1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2EE8F71F-5E7B-429B-8D1A-1F38D275B3BB}"/>
              </a:ext>
            </a:extLst>
          </p:cNvPr>
          <p:cNvCxnSpPr>
            <a:cxnSpLocks/>
          </p:cNvCxnSpPr>
          <p:nvPr/>
        </p:nvCxnSpPr>
        <p:spPr>
          <a:xfrm flipV="1">
            <a:off x="336820" y="3763108"/>
            <a:ext cx="1439226" cy="5862"/>
          </a:xfrm>
          <a:prstGeom prst="straightConnector1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5">
            <a:extLst>
              <a:ext uri="{FF2B5EF4-FFF2-40B4-BE49-F238E27FC236}">
                <a16:creationId xmlns:a16="http://schemas.microsoft.com/office/drawing/2014/main" xmlns="" id="{AB3A7C7E-DCD1-4B4F-9FC2-B2C5BB22C310}"/>
              </a:ext>
            </a:extLst>
          </p:cNvPr>
          <p:cNvCxnSpPr>
            <a:cxnSpLocks/>
          </p:cNvCxnSpPr>
          <p:nvPr/>
        </p:nvCxnSpPr>
        <p:spPr>
          <a:xfrm>
            <a:off x="285168" y="6548290"/>
            <a:ext cx="116541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744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xmlns="" id="{3F1E9396-D177-437D-8CDA-A78726098E40}"/>
              </a:ext>
            </a:extLst>
          </p:cNvPr>
          <p:cNvSpPr/>
          <p:nvPr/>
        </p:nvSpPr>
        <p:spPr>
          <a:xfrm>
            <a:off x="8401926" y="812298"/>
            <a:ext cx="3386383" cy="51453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E853649E-7CA9-4176-87E4-C39E339C6BD9}"/>
              </a:ext>
            </a:extLst>
          </p:cNvPr>
          <p:cNvSpPr/>
          <p:nvPr/>
        </p:nvSpPr>
        <p:spPr>
          <a:xfrm>
            <a:off x="4575662" y="789558"/>
            <a:ext cx="3386383" cy="51453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6647EAEB-1682-4CEB-BCD2-12CAE9A0886F}"/>
              </a:ext>
            </a:extLst>
          </p:cNvPr>
          <p:cNvSpPr/>
          <p:nvPr/>
        </p:nvSpPr>
        <p:spPr>
          <a:xfrm>
            <a:off x="649286" y="798278"/>
            <a:ext cx="3386383" cy="51453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3433562-916D-4E09-838F-C328E123DA59}"/>
              </a:ext>
            </a:extLst>
          </p:cNvPr>
          <p:cNvSpPr txBox="1"/>
          <p:nvPr/>
        </p:nvSpPr>
        <p:spPr>
          <a:xfrm>
            <a:off x="0" y="0"/>
            <a:ext cx="4484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04. </a:t>
            </a:r>
            <a:r>
              <a:rPr lang="ko-KR" altLang="en-US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언어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</a:t>
            </a:r>
            <a:endParaRPr lang="ko-KR" altLang="en-US" dirty="0"/>
          </a:p>
        </p:txBody>
      </p:sp>
      <p:cxnSp>
        <p:nvCxnSpPr>
          <p:cNvPr id="5" name="직선 연결선[R] 5">
            <a:extLst>
              <a:ext uri="{FF2B5EF4-FFF2-40B4-BE49-F238E27FC236}">
                <a16:creationId xmlns:a16="http://schemas.microsoft.com/office/drawing/2014/main" xmlns="" id="{31B71095-8F5F-4C89-8051-1C06A5C6C936}"/>
              </a:ext>
            </a:extLst>
          </p:cNvPr>
          <p:cNvCxnSpPr>
            <a:cxnSpLocks/>
          </p:cNvCxnSpPr>
          <p:nvPr/>
        </p:nvCxnSpPr>
        <p:spPr>
          <a:xfrm>
            <a:off x="2907792" y="417122"/>
            <a:ext cx="903148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5">
            <a:extLst>
              <a:ext uri="{FF2B5EF4-FFF2-40B4-BE49-F238E27FC236}">
                <a16:creationId xmlns:a16="http://schemas.microsoft.com/office/drawing/2014/main" xmlns="" id="{B7F252FF-03FF-4938-BD70-D4B41F220A74}"/>
              </a:ext>
            </a:extLst>
          </p:cNvPr>
          <p:cNvCxnSpPr>
            <a:cxnSpLocks/>
          </p:cNvCxnSpPr>
          <p:nvPr/>
        </p:nvCxnSpPr>
        <p:spPr>
          <a:xfrm>
            <a:off x="285168" y="6548290"/>
            <a:ext cx="116541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B04D0050-C323-4950-8229-80DB9B417B0C}"/>
              </a:ext>
            </a:extLst>
          </p:cNvPr>
          <p:cNvGrpSpPr/>
          <p:nvPr/>
        </p:nvGrpSpPr>
        <p:grpSpPr>
          <a:xfrm>
            <a:off x="5015543" y="2517817"/>
            <a:ext cx="2732211" cy="1461728"/>
            <a:chOff x="5980966" y="2352817"/>
            <a:chExt cx="2468124" cy="1498213"/>
          </a:xfrm>
        </p:grpSpPr>
        <p:pic>
          <p:nvPicPr>
            <p:cNvPr id="1032" name="Picture 8" descr="web 공부] 무료 서버(server) 아파치 톰캣(Apache Tomcat)을 이클립스(eclipse)에 연동하기 : 네이버 블로그">
              <a:extLst>
                <a:ext uri="{FF2B5EF4-FFF2-40B4-BE49-F238E27FC236}">
                  <a16:creationId xmlns:a16="http://schemas.microsoft.com/office/drawing/2014/main" xmlns="" id="{C4C55E7D-7E19-460C-AA04-B4B554D1D8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3557" y="2576352"/>
              <a:ext cx="1015533" cy="1015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자바 인터페이스">
              <a:extLst>
                <a:ext uri="{FF2B5EF4-FFF2-40B4-BE49-F238E27FC236}">
                  <a16:creationId xmlns:a16="http://schemas.microsoft.com/office/drawing/2014/main" xmlns="" id="{C55A1F89-8CF2-4837-B34A-5270DE513A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63" t="566" r="27990" b="509"/>
            <a:stretch/>
          </p:blipFill>
          <p:spPr bwMode="auto">
            <a:xfrm>
              <a:off x="5980966" y="2352817"/>
              <a:ext cx="1246312" cy="1498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Spring Framework] 스프링의 역사">
            <a:extLst>
              <a:ext uri="{FF2B5EF4-FFF2-40B4-BE49-F238E27FC236}">
                <a16:creationId xmlns:a16="http://schemas.microsoft.com/office/drawing/2014/main" xmlns="" id="{3B3C903F-7B8E-4197-A6C5-C033476A4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" t="16633" r="3343" b="7698"/>
          <a:stretch/>
        </p:blipFill>
        <p:spPr bwMode="auto">
          <a:xfrm>
            <a:off x="5030620" y="1514205"/>
            <a:ext cx="1835152" cy="75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776C5BBB-B4B3-4CC2-B26C-37D39E2EFF93}"/>
              </a:ext>
            </a:extLst>
          </p:cNvPr>
          <p:cNvGrpSpPr/>
          <p:nvPr/>
        </p:nvGrpSpPr>
        <p:grpSpPr>
          <a:xfrm>
            <a:off x="859599" y="1789892"/>
            <a:ext cx="2965755" cy="2466366"/>
            <a:chOff x="909656" y="2054273"/>
            <a:chExt cx="2965755" cy="246636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86AD0FF1-AFFE-4D6B-BBA6-5A5206DB0B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656" y="2707859"/>
              <a:ext cx="1189198" cy="624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Bootstrap(부트스트랩) 설치 | protect-me">
              <a:extLst>
                <a:ext uri="{FF2B5EF4-FFF2-40B4-BE49-F238E27FC236}">
                  <a16:creationId xmlns:a16="http://schemas.microsoft.com/office/drawing/2014/main" xmlns="" id="{18A420EA-A6BC-4A68-B014-3E7E115F47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92" r="2626" b="12733"/>
            <a:stretch/>
          </p:blipFill>
          <p:spPr bwMode="auto">
            <a:xfrm>
              <a:off x="909656" y="2054273"/>
              <a:ext cx="1222156" cy="534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jQuery(제이쿼리) 정리">
              <a:extLst>
                <a:ext uri="{FF2B5EF4-FFF2-40B4-BE49-F238E27FC236}">
                  <a16:creationId xmlns:a16="http://schemas.microsoft.com/office/drawing/2014/main" xmlns="" id="{CAF3BCBF-6500-495B-B11D-6BC6CD588D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67" r="2349" b="25430"/>
            <a:stretch/>
          </p:blipFill>
          <p:spPr bwMode="auto">
            <a:xfrm>
              <a:off x="2241251" y="2811821"/>
              <a:ext cx="1634160" cy="46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What is the official JavaScript logo? - Community - SitePoint Forums | Web  Development &amp; Design Community">
              <a:extLst>
                <a:ext uri="{FF2B5EF4-FFF2-40B4-BE49-F238E27FC236}">
                  <a16:creationId xmlns:a16="http://schemas.microsoft.com/office/drawing/2014/main" xmlns="" id="{1844E216-2C03-4CB9-BEB9-8AD1089847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656" y="3464364"/>
              <a:ext cx="2293394" cy="105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E078F08-2E3B-49E1-82E5-DC74C4A4978D}"/>
              </a:ext>
            </a:extLst>
          </p:cNvPr>
          <p:cNvSpPr txBox="1"/>
          <p:nvPr/>
        </p:nvSpPr>
        <p:spPr>
          <a:xfrm>
            <a:off x="1191010" y="4817790"/>
            <a:ext cx="2127677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웹 표준 </a:t>
            </a:r>
            <a:r>
              <a:rPr lang="en-US" altLang="ko-KR" b="1" dirty="0">
                <a:solidFill>
                  <a:schemeClr val="bg1"/>
                </a:solidFill>
              </a:rPr>
              <a:t>/ HTML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ED2E12D-F772-46EE-90EF-4100EFC2619F}"/>
              </a:ext>
            </a:extLst>
          </p:cNvPr>
          <p:cNvSpPr txBox="1"/>
          <p:nvPr/>
        </p:nvSpPr>
        <p:spPr>
          <a:xfrm>
            <a:off x="5205016" y="4714812"/>
            <a:ext cx="2127677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프로젝트 관리 및 웹 프로그래밍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A6CF17D-3EFF-4E27-8222-88C8189FA456}"/>
              </a:ext>
            </a:extLst>
          </p:cNvPr>
          <p:cNvSpPr txBox="1"/>
          <p:nvPr/>
        </p:nvSpPr>
        <p:spPr>
          <a:xfrm>
            <a:off x="9347770" y="4843806"/>
            <a:ext cx="1494693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DBMS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05565D48-C3AF-4B13-8E17-EAFDA3F41255}"/>
              </a:ext>
            </a:extLst>
          </p:cNvPr>
          <p:cNvGrpSpPr/>
          <p:nvPr/>
        </p:nvGrpSpPr>
        <p:grpSpPr>
          <a:xfrm>
            <a:off x="8804052" y="1722711"/>
            <a:ext cx="2293394" cy="2513660"/>
            <a:chOff x="8938635" y="1263829"/>
            <a:chExt cx="2293394" cy="2513660"/>
          </a:xfrm>
        </p:grpSpPr>
        <p:pic>
          <p:nvPicPr>
            <p:cNvPr id="1042" name="Picture 18" descr="마이바티스(MyBatis) 동적 쿼리 Java로 만들기.">
              <a:extLst>
                <a:ext uri="{FF2B5EF4-FFF2-40B4-BE49-F238E27FC236}">
                  <a16:creationId xmlns:a16="http://schemas.microsoft.com/office/drawing/2014/main" xmlns="" id="{556FF47C-2356-4264-802F-7885389459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6" t="-1723" r="7243" b="14132"/>
            <a:stretch/>
          </p:blipFill>
          <p:spPr bwMode="auto">
            <a:xfrm>
              <a:off x="9418003" y="2666974"/>
              <a:ext cx="1494693" cy="1110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>
              <a:hlinkClick r:id="rId10"/>
              <a:extLst>
                <a:ext uri="{FF2B5EF4-FFF2-40B4-BE49-F238E27FC236}">
                  <a16:creationId xmlns:a16="http://schemas.microsoft.com/office/drawing/2014/main" xmlns="" id="{115A71E7-EFFC-4BD1-B2F4-691C98945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8635" y="2142407"/>
              <a:ext cx="2293394" cy="326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BD0A18E0-E395-4FEE-91D5-C6CF31FEF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483" y="1263829"/>
              <a:ext cx="844957" cy="790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145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E7A5CE7-D891-4224-A8D4-B5A387EAE1B9}"/>
              </a:ext>
            </a:extLst>
          </p:cNvPr>
          <p:cNvSpPr txBox="1"/>
          <p:nvPr/>
        </p:nvSpPr>
        <p:spPr>
          <a:xfrm>
            <a:off x="0" y="0"/>
            <a:ext cx="4443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05. </a:t>
            </a:r>
            <a:r>
              <a:rPr lang="en-US" altLang="ko-KR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 Diagram </a:t>
            </a:r>
            <a:r>
              <a: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</a:t>
            </a:r>
            <a:endParaRPr lang="ko-KR" altLang="en-US" dirty="0"/>
          </a:p>
        </p:txBody>
      </p:sp>
      <p:cxnSp>
        <p:nvCxnSpPr>
          <p:cNvPr id="5" name="직선 연결선[R] 5">
            <a:extLst>
              <a:ext uri="{FF2B5EF4-FFF2-40B4-BE49-F238E27FC236}">
                <a16:creationId xmlns:a16="http://schemas.microsoft.com/office/drawing/2014/main" xmlns="" id="{E5FA3504-5D7A-418F-BB50-6F8DF96C9A2D}"/>
              </a:ext>
            </a:extLst>
          </p:cNvPr>
          <p:cNvCxnSpPr>
            <a:cxnSpLocks/>
          </p:cNvCxnSpPr>
          <p:nvPr/>
        </p:nvCxnSpPr>
        <p:spPr>
          <a:xfrm>
            <a:off x="3867912" y="417122"/>
            <a:ext cx="807136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5773D43D-E422-427B-B650-456B82881D87}"/>
              </a:ext>
            </a:extLst>
          </p:cNvPr>
          <p:cNvCxnSpPr>
            <a:cxnSpLocks/>
          </p:cNvCxnSpPr>
          <p:nvPr/>
        </p:nvCxnSpPr>
        <p:spPr>
          <a:xfrm>
            <a:off x="285168" y="6548290"/>
            <a:ext cx="116541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E64DE3F1-27E9-4E75-A157-8E32AA7C1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12" y="488654"/>
            <a:ext cx="9570620" cy="601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49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E7A5CE7-D891-4224-A8D4-B5A387EAE1B9}"/>
              </a:ext>
            </a:extLst>
          </p:cNvPr>
          <p:cNvSpPr txBox="1"/>
          <p:nvPr/>
        </p:nvSpPr>
        <p:spPr>
          <a:xfrm>
            <a:off x="0" y="0"/>
            <a:ext cx="391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05. </a:t>
            </a:r>
            <a:r>
              <a:rPr lang="en-US" altLang="ko-KR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 Diagram </a:t>
            </a:r>
            <a:r>
              <a: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</a:t>
            </a: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</a:t>
            </a:r>
            <a:r>
              <a: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</a:t>
            </a:r>
          </a:p>
        </p:txBody>
      </p:sp>
      <p:cxnSp>
        <p:nvCxnSpPr>
          <p:cNvPr id="5" name="직선 연결선[R] 5">
            <a:extLst>
              <a:ext uri="{FF2B5EF4-FFF2-40B4-BE49-F238E27FC236}">
                <a16:creationId xmlns:a16="http://schemas.microsoft.com/office/drawing/2014/main" xmlns="" id="{E5FA3504-5D7A-418F-BB50-6F8DF96C9A2D}"/>
              </a:ext>
            </a:extLst>
          </p:cNvPr>
          <p:cNvCxnSpPr>
            <a:cxnSpLocks/>
          </p:cNvCxnSpPr>
          <p:nvPr/>
        </p:nvCxnSpPr>
        <p:spPr>
          <a:xfrm>
            <a:off x="3913632" y="417122"/>
            <a:ext cx="802564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5773D43D-E422-427B-B650-456B82881D87}"/>
              </a:ext>
            </a:extLst>
          </p:cNvPr>
          <p:cNvCxnSpPr>
            <a:cxnSpLocks/>
          </p:cNvCxnSpPr>
          <p:nvPr/>
        </p:nvCxnSpPr>
        <p:spPr>
          <a:xfrm>
            <a:off x="285168" y="6548290"/>
            <a:ext cx="116541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25D8C03-015B-4A50-B441-76C2AE123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638" y="611473"/>
            <a:ext cx="7139494" cy="56350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84B0615-A3FB-47C6-BEED-9C880D8C0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24" y="3886199"/>
            <a:ext cx="4538084" cy="163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45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E7A5CE7-D891-4224-A8D4-B5A387EAE1B9}"/>
              </a:ext>
            </a:extLst>
          </p:cNvPr>
          <p:cNvSpPr txBox="1"/>
          <p:nvPr/>
        </p:nvSpPr>
        <p:spPr>
          <a:xfrm>
            <a:off x="0" y="0"/>
            <a:ext cx="3630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</a:rPr>
              <a:t>05. </a:t>
            </a:r>
            <a:r>
              <a:rPr lang="en-US" altLang="ko-KR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 Diagram </a:t>
            </a:r>
            <a:r>
              <a: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주문</a:t>
            </a:r>
          </a:p>
        </p:txBody>
      </p:sp>
      <p:cxnSp>
        <p:nvCxnSpPr>
          <p:cNvPr id="5" name="직선 연결선[R] 5">
            <a:extLst>
              <a:ext uri="{FF2B5EF4-FFF2-40B4-BE49-F238E27FC236}">
                <a16:creationId xmlns:a16="http://schemas.microsoft.com/office/drawing/2014/main" xmlns="" id="{E5FA3504-5D7A-418F-BB50-6F8DF96C9A2D}"/>
              </a:ext>
            </a:extLst>
          </p:cNvPr>
          <p:cNvCxnSpPr>
            <a:cxnSpLocks/>
          </p:cNvCxnSpPr>
          <p:nvPr/>
        </p:nvCxnSpPr>
        <p:spPr>
          <a:xfrm>
            <a:off x="3429000" y="417122"/>
            <a:ext cx="85102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5773D43D-E422-427B-B650-456B82881D87}"/>
              </a:ext>
            </a:extLst>
          </p:cNvPr>
          <p:cNvCxnSpPr>
            <a:cxnSpLocks/>
          </p:cNvCxnSpPr>
          <p:nvPr/>
        </p:nvCxnSpPr>
        <p:spPr>
          <a:xfrm>
            <a:off x="285168" y="6548290"/>
            <a:ext cx="116541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CB2DC50-593D-4D74-9D22-E9A18BBF5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909" y="643211"/>
            <a:ext cx="7393139" cy="567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49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5716</TotalTime>
  <Words>521</Words>
  <Application>Microsoft Office PowerPoint</Application>
  <PresentationFormat>사용자 지정</PresentationFormat>
  <Paragraphs>153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굴림</vt:lpstr>
      <vt:lpstr>Arial</vt:lpstr>
      <vt:lpstr>맑은 고딕</vt:lpstr>
      <vt:lpstr>나눔고딕 ExtraBold</vt:lpstr>
      <vt:lpstr>나눔고딕</vt:lpstr>
      <vt:lpstr>APPLE SD GOTHICNEO EXTRABOLD</vt:lpstr>
      <vt:lpstr>Britannic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Team Project</dc:title>
  <dc:creator>kim daeun</dc:creator>
  <cp:lastModifiedBy>Administrator</cp:lastModifiedBy>
  <cp:revision>125</cp:revision>
  <dcterms:created xsi:type="dcterms:W3CDTF">2021-03-11T08:30:14Z</dcterms:created>
  <dcterms:modified xsi:type="dcterms:W3CDTF">2021-07-16T08:57:55Z</dcterms:modified>
</cp:coreProperties>
</file>